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</p:sldMasterIdLst>
  <p:notesMasterIdLst>
    <p:notesMasterId r:id="rId14"/>
  </p:notesMasterIdLst>
  <p:sldIdLst>
    <p:sldId id="256" r:id="rId2"/>
    <p:sldId id="258" r:id="rId3"/>
    <p:sldId id="259" r:id="rId4"/>
    <p:sldId id="260" r:id="rId5"/>
    <p:sldId id="261" r:id="rId6"/>
    <p:sldId id="315" r:id="rId7"/>
    <p:sldId id="313" r:id="rId8"/>
    <p:sldId id="314" r:id="rId9"/>
    <p:sldId id="317" r:id="rId10"/>
    <p:sldId id="318" r:id="rId11"/>
    <p:sldId id="319" r:id="rId12"/>
    <p:sldId id="316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Assistant" panose="020B0604020202020204" charset="-79"/>
      <p:regular r:id="rId19"/>
      <p:bold r:id="rId20"/>
    </p:embeddedFont>
    <p:embeddedFont>
      <p:font typeface="Allerta Stencil" panose="020B0604020202020204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DC14"/>
    <a:srgbClr val="7D13DD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AE44C1-BBE8-4DEE-8B03-BBA5D028F5AC}">
  <a:tblStyle styleId="{73AE44C1-BBE8-4DEE-8B03-BBA5D028F5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3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125e986182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125e986182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126849b0a2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126849b0a2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25e9861825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125e9861825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125e9861825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125e9861825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125e9861825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125e9861825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8341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125e9861825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125e9861825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7761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1019" t="8672" r="921" b="8573"/>
          <a:stretch/>
        </p:blipFill>
        <p:spPr>
          <a:xfrm>
            <a:off x="0" y="0"/>
            <a:ext cx="9135475" cy="513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0" y="1599625"/>
            <a:ext cx="7704000" cy="14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6050" y="3147588"/>
            <a:ext cx="5631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356890" y="122952"/>
            <a:ext cx="9857792" cy="4897599"/>
            <a:chOff x="-356890" y="122952"/>
            <a:chExt cx="9857792" cy="4897599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7347106" y="4564656"/>
              <a:ext cx="2153797" cy="455895"/>
              <a:chOff x="4630756" y="1700569"/>
              <a:chExt cx="2153797" cy="455895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4663179" y="1732993"/>
                <a:ext cx="2090506" cy="390797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893" extrusionOk="0">
                    <a:moveTo>
                      <a:pt x="4768" y="0"/>
                    </a:moveTo>
                    <a:lnTo>
                      <a:pt x="3535" y="0"/>
                    </a:lnTo>
                    <a:lnTo>
                      <a:pt x="2643" y="893"/>
                    </a:lnTo>
                    <a:lnTo>
                      <a:pt x="0" y="893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6721253" y="1700569"/>
                <a:ext cx="63300" cy="63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630756" y="2091364"/>
                <a:ext cx="65100" cy="651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17;p2"/>
            <p:cNvGrpSpPr/>
            <p:nvPr/>
          </p:nvGrpSpPr>
          <p:grpSpPr>
            <a:xfrm>
              <a:off x="-356890" y="122952"/>
              <a:ext cx="2153797" cy="455801"/>
              <a:chOff x="4886735" y="1558927"/>
              <a:chExt cx="2153797" cy="455801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4919159" y="1591351"/>
                <a:ext cx="2090506" cy="390797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893" extrusionOk="0">
                    <a:moveTo>
                      <a:pt x="0" y="893"/>
                    </a:moveTo>
                    <a:lnTo>
                      <a:pt x="1232" y="893"/>
                    </a:lnTo>
                    <a:lnTo>
                      <a:pt x="2125" y="0"/>
                    </a:lnTo>
                    <a:lnTo>
                      <a:pt x="4768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886735" y="1951428"/>
                <a:ext cx="65100" cy="63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977232" y="1558927"/>
                <a:ext cx="63300" cy="651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/>
          <p:cNvPicPr preferRelativeResize="0"/>
          <p:nvPr/>
        </p:nvPicPr>
        <p:blipFill rotWithShape="1">
          <a:blip r:embed="rId2">
            <a:alphaModFix/>
          </a:blip>
          <a:srcRect l="1019" t="8581" r="921" b="8581"/>
          <a:stretch/>
        </p:blipFill>
        <p:spPr>
          <a:xfrm rot="10800000" flipH="1">
            <a:off x="0" y="-1"/>
            <a:ext cx="9135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993900" y="2571750"/>
            <a:ext cx="7156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4005750" y="1190275"/>
            <a:ext cx="113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1885950" y="3559050"/>
            <a:ext cx="5372100" cy="4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6" name="Google Shape;26;p3"/>
          <p:cNvGrpSpPr/>
          <p:nvPr/>
        </p:nvGrpSpPr>
        <p:grpSpPr>
          <a:xfrm>
            <a:off x="-934341" y="-227898"/>
            <a:ext cx="10633141" cy="6978231"/>
            <a:chOff x="-934341" y="-227898"/>
            <a:chExt cx="10633141" cy="6978231"/>
          </a:xfrm>
        </p:grpSpPr>
        <p:grpSp>
          <p:nvGrpSpPr>
            <p:cNvPr id="27" name="Google Shape;27;p3"/>
            <p:cNvGrpSpPr/>
            <p:nvPr/>
          </p:nvGrpSpPr>
          <p:grpSpPr>
            <a:xfrm>
              <a:off x="467179" y="4603505"/>
              <a:ext cx="1631475" cy="2146829"/>
              <a:chOff x="987425" y="941388"/>
              <a:chExt cx="1517651" cy="1997050"/>
            </a:xfrm>
          </p:grpSpPr>
          <p:sp>
            <p:nvSpPr>
              <p:cNvPr id="28" name="Google Shape;28;p3"/>
              <p:cNvSpPr/>
              <p:nvPr/>
            </p:nvSpPr>
            <p:spPr>
              <a:xfrm>
                <a:off x="987425" y="974725"/>
                <a:ext cx="1484315" cy="19335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4742" extrusionOk="0">
                    <a:moveTo>
                      <a:pt x="318" y="4742"/>
                    </a:moveTo>
                    <a:lnTo>
                      <a:pt x="318" y="3319"/>
                    </a:lnTo>
                    <a:lnTo>
                      <a:pt x="0" y="3000"/>
                    </a:lnTo>
                    <a:lnTo>
                      <a:pt x="0" y="2138"/>
                    </a:lnTo>
                    <a:lnTo>
                      <a:pt x="1068" y="1059"/>
                    </a:lnTo>
                    <a:lnTo>
                      <a:pt x="1828" y="1059"/>
                    </a:lnTo>
                    <a:lnTo>
                      <a:pt x="2275" y="1506"/>
                    </a:lnTo>
                    <a:lnTo>
                      <a:pt x="2893" y="1506"/>
                    </a:lnTo>
                    <a:lnTo>
                      <a:pt x="3193" y="1206"/>
                    </a:lnTo>
                    <a:lnTo>
                      <a:pt x="3193" y="449"/>
                    </a:lnTo>
                    <a:lnTo>
                      <a:pt x="3642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3"/>
              <p:cNvSpPr/>
              <p:nvPr/>
            </p:nvSpPr>
            <p:spPr>
              <a:xfrm>
                <a:off x="1087438" y="2878138"/>
                <a:ext cx="58800" cy="60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3"/>
              <p:cNvSpPr/>
              <p:nvPr/>
            </p:nvSpPr>
            <p:spPr>
              <a:xfrm>
                <a:off x="2439988" y="941388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131"/>
                    </a:moveTo>
                    <a:cubicBezTo>
                      <a:pt x="160" y="103"/>
                      <a:pt x="160" y="57"/>
                      <a:pt x="132" y="28"/>
                    </a:cubicBezTo>
                    <a:cubicBezTo>
                      <a:pt x="103" y="0"/>
                      <a:pt x="57" y="0"/>
                      <a:pt x="29" y="28"/>
                    </a:cubicBezTo>
                    <a:cubicBezTo>
                      <a:pt x="0" y="57"/>
                      <a:pt x="0" y="103"/>
                      <a:pt x="29" y="131"/>
                    </a:cubicBezTo>
                    <a:cubicBezTo>
                      <a:pt x="57" y="160"/>
                      <a:pt x="103" y="160"/>
                      <a:pt x="13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31;p3"/>
            <p:cNvGrpSpPr/>
            <p:nvPr/>
          </p:nvGrpSpPr>
          <p:grpSpPr>
            <a:xfrm rot="10800000">
              <a:off x="7659717" y="4401551"/>
              <a:ext cx="1017112" cy="1274803"/>
              <a:chOff x="3406775" y="1971675"/>
              <a:chExt cx="946151" cy="1185863"/>
            </a:xfrm>
          </p:grpSpPr>
          <p:sp>
            <p:nvSpPr>
              <p:cNvPr id="32" name="Google Shape;32;p3"/>
              <p:cNvSpPr/>
              <p:nvPr/>
            </p:nvSpPr>
            <p:spPr>
              <a:xfrm>
                <a:off x="3435350" y="2001838"/>
                <a:ext cx="884237" cy="112236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754" extrusionOk="0">
                    <a:moveTo>
                      <a:pt x="2170" y="2754"/>
                    </a:moveTo>
                    <a:lnTo>
                      <a:pt x="1376" y="1960"/>
                    </a:lnTo>
                    <a:lnTo>
                      <a:pt x="1006" y="1960"/>
                    </a:lnTo>
                    <a:lnTo>
                      <a:pt x="0" y="955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3;p3"/>
              <p:cNvSpPr/>
              <p:nvPr/>
            </p:nvSpPr>
            <p:spPr>
              <a:xfrm>
                <a:off x="4287838" y="3092450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29"/>
                    </a:moveTo>
                    <a:cubicBezTo>
                      <a:pt x="160" y="57"/>
                      <a:pt x="160" y="103"/>
                      <a:pt x="132" y="132"/>
                    </a:cubicBezTo>
                    <a:cubicBezTo>
                      <a:pt x="104" y="160"/>
                      <a:pt x="57" y="160"/>
                      <a:pt x="29" y="132"/>
                    </a:cubicBezTo>
                    <a:cubicBezTo>
                      <a:pt x="0" y="103"/>
                      <a:pt x="0" y="57"/>
                      <a:pt x="29" y="29"/>
                    </a:cubicBezTo>
                    <a:cubicBezTo>
                      <a:pt x="57" y="0"/>
                      <a:pt x="104" y="0"/>
                      <a:pt x="132" y="29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4;p3"/>
              <p:cNvSpPr/>
              <p:nvPr/>
            </p:nvSpPr>
            <p:spPr>
              <a:xfrm>
                <a:off x="3406775" y="1971675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" name="Google Shape;35;p3"/>
            <p:cNvGrpSpPr/>
            <p:nvPr/>
          </p:nvGrpSpPr>
          <p:grpSpPr>
            <a:xfrm rot="-5400000">
              <a:off x="8552842" y="1934351"/>
              <a:ext cx="1017112" cy="1274803"/>
              <a:chOff x="3406775" y="1971675"/>
              <a:chExt cx="946151" cy="1185863"/>
            </a:xfrm>
          </p:grpSpPr>
          <p:sp>
            <p:nvSpPr>
              <p:cNvPr id="36" name="Google Shape;36;p3"/>
              <p:cNvSpPr/>
              <p:nvPr/>
            </p:nvSpPr>
            <p:spPr>
              <a:xfrm>
                <a:off x="3435350" y="2001838"/>
                <a:ext cx="884237" cy="112236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754" extrusionOk="0">
                    <a:moveTo>
                      <a:pt x="2170" y="2754"/>
                    </a:moveTo>
                    <a:lnTo>
                      <a:pt x="1376" y="1960"/>
                    </a:lnTo>
                    <a:lnTo>
                      <a:pt x="1006" y="1960"/>
                    </a:lnTo>
                    <a:lnTo>
                      <a:pt x="0" y="955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>
                <a:off x="4287838" y="3092450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29"/>
                    </a:moveTo>
                    <a:cubicBezTo>
                      <a:pt x="160" y="57"/>
                      <a:pt x="160" y="103"/>
                      <a:pt x="132" y="132"/>
                    </a:cubicBezTo>
                    <a:cubicBezTo>
                      <a:pt x="104" y="160"/>
                      <a:pt x="57" y="160"/>
                      <a:pt x="29" y="132"/>
                    </a:cubicBezTo>
                    <a:cubicBezTo>
                      <a:pt x="0" y="103"/>
                      <a:pt x="0" y="57"/>
                      <a:pt x="29" y="29"/>
                    </a:cubicBezTo>
                    <a:cubicBezTo>
                      <a:pt x="57" y="0"/>
                      <a:pt x="104" y="0"/>
                      <a:pt x="132" y="29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3406775" y="1971675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" name="Google Shape;39;p3"/>
            <p:cNvGrpSpPr/>
            <p:nvPr/>
          </p:nvGrpSpPr>
          <p:grpSpPr>
            <a:xfrm>
              <a:off x="-934341" y="152400"/>
              <a:ext cx="1868687" cy="1646829"/>
              <a:chOff x="2757488" y="141767"/>
              <a:chExt cx="1738314" cy="1531934"/>
            </a:xfrm>
          </p:grpSpPr>
          <p:sp>
            <p:nvSpPr>
              <p:cNvPr id="40" name="Google Shape;40;p3"/>
              <p:cNvSpPr/>
              <p:nvPr/>
            </p:nvSpPr>
            <p:spPr>
              <a:xfrm>
                <a:off x="2786063" y="171930"/>
                <a:ext cx="1709739" cy="1501771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3683" extrusionOk="0">
                    <a:moveTo>
                      <a:pt x="3874" y="0"/>
                    </a:moveTo>
                    <a:lnTo>
                      <a:pt x="3874" y="1423"/>
                    </a:lnTo>
                    <a:lnTo>
                      <a:pt x="4192" y="1742"/>
                    </a:lnTo>
                    <a:lnTo>
                      <a:pt x="4192" y="2604"/>
                    </a:lnTo>
                    <a:lnTo>
                      <a:pt x="3125" y="3683"/>
                    </a:lnTo>
                    <a:lnTo>
                      <a:pt x="2364" y="3683"/>
                    </a:lnTo>
                    <a:lnTo>
                      <a:pt x="1917" y="3236"/>
                    </a:lnTo>
                    <a:lnTo>
                      <a:pt x="1299" y="3236"/>
                    </a:lnTo>
                    <a:lnTo>
                      <a:pt x="999" y="3536"/>
                    </a:lnTo>
                    <a:lnTo>
                      <a:pt x="0" y="3535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2757488" y="1441450"/>
                <a:ext cx="58738" cy="603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146" extrusionOk="0">
                    <a:moveTo>
                      <a:pt x="73" y="0"/>
                    </a:moveTo>
                    <a:cubicBezTo>
                      <a:pt x="33" y="0"/>
                      <a:pt x="0" y="32"/>
                      <a:pt x="0" y="73"/>
                    </a:cubicBezTo>
                    <a:cubicBezTo>
                      <a:pt x="0" y="113"/>
                      <a:pt x="32" y="146"/>
                      <a:pt x="73" y="146"/>
                    </a:cubicBezTo>
                    <a:cubicBezTo>
                      <a:pt x="113" y="146"/>
                      <a:pt x="146" y="113"/>
                      <a:pt x="146" y="73"/>
                    </a:cubicBezTo>
                    <a:cubicBezTo>
                      <a:pt x="146" y="33"/>
                      <a:pt x="113" y="0"/>
                      <a:pt x="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4337050" y="141767"/>
                <a:ext cx="58800" cy="60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" name="Google Shape;43;p3"/>
            <p:cNvGrpSpPr/>
            <p:nvPr/>
          </p:nvGrpSpPr>
          <p:grpSpPr>
            <a:xfrm>
              <a:off x="-86047" y="2640401"/>
              <a:ext cx="855055" cy="686105"/>
              <a:chOff x="3524250" y="2062163"/>
              <a:chExt cx="795400" cy="638237"/>
            </a:xfrm>
          </p:grpSpPr>
          <p:sp>
            <p:nvSpPr>
              <p:cNvPr id="44" name="Google Shape;44;p3"/>
              <p:cNvSpPr/>
              <p:nvPr/>
            </p:nvSpPr>
            <p:spPr>
              <a:xfrm>
                <a:off x="3554413" y="2090738"/>
                <a:ext cx="736598" cy="581026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422" extrusionOk="0">
                    <a:moveTo>
                      <a:pt x="1805" y="1422"/>
                    </a:moveTo>
                    <a:lnTo>
                      <a:pt x="729" y="1422"/>
                    </a:lnTo>
                    <a:lnTo>
                      <a:pt x="0" y="693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4260850" y="2641600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>
                <a:off x="3524250" y="2062163"/>
                <a:ext cx="603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" name="Google Shape;47;p3"/>
            <p:cNvGrpSpPr/>
            <p:nvPr/>
          </p:nvGrpSpPr>
          <p:grpSpPr>
            <a:xfrm rot="10800000">
              <a:off x="7347110" y="-227898"/>
              <a:ext cx="2153797" cy="455801"/>
              <a:chOff x="4886735" y="1558927"/>
              <a:chExt cx="2153797" cy="455801"/>
            </a:xfrm>
          </p:grpSpPr>
          <p:sp>
            <p:nvSpPr>
              <p:cNvPr id="48" name="Google Shape;48;p3"/>
              <p:cNvSpPr/>
              <p:nvPr/>
            </p:nvSpPr>
            <p:spPr>
              <a:xfrm>
                <a:off x="4919159" y="1591351"/>
                <a:ext cx="2090506" cy="390797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893" extrusionOk="0">
                    <a:moveTo>
                      <a:pt x="0" y="893"/>
                    </a:moveTo>
                    <a:lnTo>
                      <a:pt x="1232" y="893"/>
                    </a:lnTo>
                    <a:lnTo>
                      <a:pt x="2125" y="0"/>
                    </a:lnTo>
                    <a:lnTo>
                      <a:pt x="4768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4886735" y="1951428"/>
                <a:ext cx="65100" cy="63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6977232" y="1558927"/>
                <a:ext cx="63300" cy="651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7"/>
          <p:cNvPicPr preferRelativeResize="0"/>
          <p:nvPr/>
        </p:nvPicPr>
        <p:blipFill rotWithShape="1">
          <a:blip r:embed="rId2">
            <a:alphaModFix/>
          </a:blip>
          <a:srcRect l="922" t="8581" r="922" b="8581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7"/>
          <p:cNvSpPr txBox="1">
            <a:spLocks noGrp="1"/>
          </p:cNvSpPr>
          <p:nvPr>
            <p:ph type="title"/>
          </p:nvPr>
        </p:nvSpPr>
        <p:spPr>
          <a:xfrm>
            <a:off x="703713" y="1943250"/>
            <a:ext cx="3501600" cy="1257000"/>
          </a:xfrm>
          <a:prstGeom prst="rect">
            <a:avLst/>
          </a:prstGeom>
          <a:effectLst>
            <a:outerShdw blurRad="85725" dist="19050" algn="bl" rotWithShape="0">
              <a:schemeClr val="lt2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3" name="Google Shape;113;p7"/>
          <p:cNvSpPr txBox="1">
            <a:spLocks noGrp="1"/>
          </p:cNvSpPr>
          <p:nvPr>
            <p:ph type="body" idx="1"/>
          </p:nvPr>
        </p:nvSpPr>
        <p:spPr>
          <a:xfrm>
            <a:off x="4572025" y="1287300"/>
            <a:ext cx="3852000" cy="25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114" name="Google Shape;114;p7"/>
          <p:cNvGrpSpPr/>
          <p:nvPr/>
        </p:nvGrpSpPr>
        <p:grpSpPr>
          <a:xfrm>
            <a:off x="120616" y="618943"/>
            <a:ext cx="1631475" cy="2146829"/>
            <a:chOff x="987425" y="941388"/>
            <a:chExt cx="1517651" cy="1997050"/>
          </a:xfrm>
        </p:grpSpPr>
        <p:sp>
          <p:nvSpPr>
            <p:cNvPr id="115" name="Google Shape;115;p7"/>
            <p:cNvSpPr/>
            <p:nvPr/>
          </p:nvSpPr>
          <p:spPr>
            <a:xfrm>
              <a:off x="987425" y="974725"/>
              <a:ext cx="1484315" cy="1933574"/>
            </a:xfrm>
            <a:custGeom>
              <a:avLst/>
              <a:gdLst/>
              <a:ahLst/>
              <a:cxnLst/>
              <a:rect l="l" t="t" r="r" b="b"/>
              <a:pathLst>
                <a:path w="3642" h="4742" extrusionOk="0">
                  <a:moveTo>
                    <a:pt x="318" y="4742"/>
                  </a:moveTo>
                  <a:lnTo>
                    <a:pt x="318" y="3319"/>
                  </a:lnTo>
                  <a:lnTo>
                    <a:pt x="0" y="3000"/>
                  </a:lnTo>
                  <a:lnTo>
                    <a:pt x="0" y="2138"/>
                  </a:lnTo>
                  <a:lnTo>
                    <a:pt x="1068" y="1059"/>
                  </a:lnTo>
                  <a:lnTo>
                    <a:pt x="1828" y="1059"/>
                  </a:lnTo>
                  <a:lnTo>
                    <a:pt x="2275" y="1506"/>
                  </a:lnTo>
                  <a:lnTo>
                    <a:pt x="2893" y="1506"/>
                  </a:lnTo>
                  <a:lnTo>
                    <a:pt x="3193" y="1206"/>
                  </a:lnTo>
                  <a:lnTo>
                    <a:pt x="3193" y="449"/>
                  </a:lnTo>
                  <a:lnTo>
                    <a:pt x="3642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1087438" y="2878138"/>
              <a:ext cx="58800" cy="603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2439988" y="941388"/>
              <a:ext cx="65088" cy="65088"/>
            </a:xfrm>
            <a:custGeom>
              <a:avLst/>
              <a:gdLst/>
              <a:ahLst/>
              <a:cxnLst/>
              <a:rect l="l" t="t" r="r" b="b"/>
              <a:pathLst>
                <a:path w="160" h="160" extrusionOk="0">
                  <a:moveTo>
                    <a:pt x="132" y="131"/>
                  </a:moveTo>
                  <a:cubicBezTo>
                    <a:pt x="160" y="103"/>
                    <a:pt x="160" y="57"/>
                    <a:pt x="132" y="28"/>
                  </a:cubicBezTo>
                  <a:cubicBezTo>
                    <a:pt x="103" y="0"/>
                    <a:pt x="57" y="0"/>
                    <a:pt x="29" y="28"/>
                  </a:cubicBezTo>
                  <a:cubicBezTo>
                    <a:pt x="0" y="57"/>
                    <a:pt x="0" y="103"/>
                    <a:pt x="29" y="131"/>
                  </a:cubicBezTo>
                  <a:cubicBezTo>
                    <a:pt x="57" y="160"/>
                    <a:pt x="103" y="160"/>
                    <a:pt x="132" y="13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" name="Google Shape;118;p7"/>
          <p:cNvGrpSpPr/>
          <p:nvPr/>
        </p:nvGrpSpPr>
        <p:grpSpPr>
          <a:xfrm rot="5400000">
            <a:off x="-385483" y="3378601"/>
            <a:ext cx="1017112" cy="1274803"/>
            <a:chOff x="3406775" y="1971675"/>
            <a:chExt cx="946151" cy="1185863"/>
          </a:xfrm>
        </p:grpSpPr>
        <p:sp>
          <p:nvSpPr>
            <p:cNvPr id="119" name="Google Shape;119;p7"/>
            <p:cNvSpPr/>
            <p:nvPr/>
          </p:nvSpPr>
          <p:spPr>
            <a:xfrm>
              <a:off x="3435350" y="2001838"/>
              <a:ext cx="884237" cy="1122365"/>
            </a:xfrm>
            <a:custGeom>
              <a:avLst/>
              <a:gdLst/>
              <a:ahLst/>
              <a:cxnLst/>
              <a:rect l="l" t="t" r="r" b="b"/>
              <a:pathLst>
                <a:path w="2170" h="2754" extrusionOk="0">
                  <a:moveTo>
                    <a:pt x="2170" y="2754"/>
                  </a:moveTo>
                  <a:lnTo>
                    <a:pt x="1376" y="1960"/>
                  </a:lnTo>
                  <a:lnTo>
                    <a:pt x="1006" y="1960"/>
                  </a:lnTo>
                  <a:lnTo>
                    <a:pt x="0" y="95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4287838" y="3092450"/>
              <a:ext cx="65088" cy="65088"/>
            </a:xfrm>
            <a:custGeom>
              <a:avLst/>
              <a:gdLst/>
              <a:ahLst/>
              <a:cxnLst/>
              <a:rect l="l" t="t" r="r" b="b"/>
              <a:pathLst>
                <a:path w="160" h="160" extrusionOk="0">
                  <a:moveTo>
                    <a:pt x="132" y="29"/>
                  </a:moveTo>
                  <a:cubicBezTo>
                    <a:pt x="160" y="57"/>
                    <a:pt x="160" y="103"/>
                    <a:pt x="132" y="132"/>
                  </a:cubicBezTo>
                  <a:cubicBezTo>
                    <a:pt x="104" y="160"/>
                    <a:pt x="57" y="160"/>
                    <a:pt x="29" y="132"/>
                  </a:cubicBezTo>
                  <a:cubicBezTo>
                    <a:pt x="0" y="103"/>
                    <a:pt x="0" y="57"/>
                    <a:pt x="29" y="29"/>
                  </a:cubicBezTo>
                  <a:cubicBezTo>
                    <a:pt x="57" y="0"/>
                    <a:pt x="104" y="0"/>
                    <a:pt x="132" y="29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3406775" y="1971675"/>
              <a:ext cx="58800" cy="588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" name="Google Shape;122;p7"/>
          <p:cNvGrpSpPr/>
          <p:nvPr/>
        </p:nvGrpSpPr>
        <p:grpSpPr>
          <a:xfrm>
            <a:off x="3495110" y="4915602"/>
            <a:ext cx="2153797" cy="455801"/>
            <a:chOff x="4886735" y="1558927"/>
            <a:chExt cx="2153797" cy="455801"/>
          </a:xfrm>
        </p:grpSpPr>
        <p:sp>
          <p:nvSpPr>
            <p:cNvPr id="123" name="Google Shape;123;p7"/>
            <p:cNvSpPr/>
            <p:nvPr/>
          </p:nvSpPr>
          <p:spPr>
            <a:xfrm>
              <a:off x="4919159" y="1591351"/>
              <a:ext cx="2090506" cy="390797"/>
            </a:xfrm>
            <a:custGeom>
              <a:avLst/>
              <a:gdLst/>
              <a:ahLst/>
              <a:cxnLst/>
              <a:rect l="l" t="t" r="r" b="b"/>
              <a:pathLst>
                <a:path w="4768" h="893" extrusionOk="0">
                  <a:moveTo>
                    <a:pt x="0" y="893"/>
                  </a:moveTo>
                  <a:lnTo>
                    <a:pt x="1232" y="893"/>
                  </a:lnTo>
                  <a:lnTo>
                    <a:pt x="2125" y="0"/>
                  </a:lnTo>
                  <a:lnTo>
                    <a:pt x="4768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4886735" y="1951428"/>
              <a:ext cx="65100" cy="633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6977232" y="1558927"/>
              <a:ext cx="63300" cy="651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" name="Google Shape;126;p7"/>
          <p:cNvGrpSpPr/>
          <p:nvPr/>
        </p:nvGrpSpPr>
        <p:grpSpPr>
          <a:xfrm rot="2700000">
            <a:off x="8392331" y="263859"/>
            <a:ext cx="649282" cy="179386"/>
            <a:chOff x="3525838" y="4135438"/>
            <a:chExt cx="649288" cy="179388"/>
          </a:xfrm>
        </p:grpSpPr>
        <p:sp>
          <p:nvSpPr>
            <p:cNvPr id="127" name="Google Shape;127;p7"/>
            <p:cNvSpPr/>
            <p:nvPr/>
          </p:nvSpPr>
          <p:spPr>
            <a:xfrm>
              <a:off x="3557588" y="4135438"/>
              <a:ext cx="584199" cy="146050"/>
            </a:xfrm>
            <a:custGeom>
              <a:avLst/>
              <a:gdLst/>
              <a:ahLst/>
              <a:cxnLst/>
              <a:rect l="l" t="t" r="r" b="b"/>
              <a:pathLst>
                <a:path w="1432" h="359" extrusionOk="0">
                  <a:moveTo>
                    <a:pt x="0" y="359"/>
                  </a:moveTo>
                  <a:lnTo>
                    <a:pt x="358" y="0"/>
                  </a:lnTo>
                  <a:lnTo>
                    <a:pt x="1221" y="0"/>
                  </a:lnTo>
                  <a:lnTo>
                    <a:pt x="1432" y="21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3525838" y="4249738"/>
              <a:ext cx="65088" cy="65088"/>
            </a:xfrm>
            <a:custGeom>
              <a:avLst/>
              <a:gdLst/>
              <a:ahLst/>
              <a:cxnLst/>
              <a:rect l="l" t="t" r="r" b="b"/>
              <a:pathLst>
                <a:path w="160" h="160" extrusionOk="0">
                  <a:moveTo>
                    <a:pt x="131" y="131"/>
                  </a:moveTo>
                  <a:cubicBezTo>
                    <a:pt x="103" y="160"/>
                    <a:pt x="57" y="160"/>
                    <a:pt x="28" y="131"/>
                  </a:cubicBezTo>
                  <a:cubicBezTo>
                    <a:pt x="0" y="103"/>
                    <a:pt x="0" y="57"/>
                    <a:pt x="28" y="28"/>
                  </a:cubicBezTo>
                  <a:cubicBezTo>
                    <a:pt x="57" y="0"/>
                    <a:pt x="103" y="0"/>
                    <a:pt x="131" y="28"/>
                  </a:cubicBezTo>
                  <a:cubicBezTo>
                    <a:pt x="160" y="57"/>
                    <a:pt x="160" y="103"/>
                    <a:pt x="131" y="13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4110038" y="4189413"/>
              <a:ext cx="65088" cy="65088"/>
            </a:xfrm>
            <a:custGeom>
              <a:avLst/>
              <a:gdLst/>
              <a:ahLst/>
              <a:cxnLst/>
              <a:rect l="l" t="t" r="r" b="b"/>
              <a:pathLst>
                <a:path w="160" h="160" extrusionOk="0">
                  <a:moveTo>
                    <a:pt x="28" y="132"/>
                  </a:moveTo>
                  <a:cubicBezTo>
                    <a:pt x="57" y="160"/>
                    <a:pt x="103" y="160"/>
                    <a:pt x="131" y="132"/>
                  </a:cubicBezTo>
                  <a:cubicBezTo>
                    <a:pt x="160" y="103"/>
                    <a:pt x="160" y="57"/>
                    <a:pt x="131" y="29"/>
                  </a:cubicBezTo>
                  <a:cubicBezTo>
                    <a:pt x="103" y="0"/>
                    <a:pt x="57" y="0"/>
                    <a:pt x="28" y="29"/>
                  </a:cubicBezTo>
                  <a:cubicBezTo>
                    <a:pt x="0" y="57"/>
                    <a:pt x="0" y="103"/>
                    <a:pt x="28" y="132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" name="Google Shape;130;p7"/>
          <p:cNvGrpSpPr/>
          <p:nvPr/>
        </p:nvGrpSpPr>
        <p:grpSpPr>
          <a:xfrm>
            <a:off x="7640081" y="-6"/>
            <a:ext cx="2153797" cy="455895"/>
            <a:chOff x="4630756" y="1700569"/>
            <a:chExt cx="2153797" cy="455895"/>
          </a:xfrm>
        </p:grpSpPr>
        <p:sp>
          <p:nvSpPr>
            <p:cNvPr id="131" name="Google Shape;131;p7"/>
            <p:cNvSpPr/>
            <p:nvPr/>
          </p:nvSpPr>
          <p:spPr>
            <a:xfrm>
              <a:off x="4663179" y="1732993"/>
              <a:ext cx="2090506" cy="390797"/>
            </a:xfrm>
            <a:custGeom>
              <a:avLst/>
              <a:gdLst/>
              <a:ahLst/>
              <a:cxnLst/>
              <a:rect l="l" t="t" r="r" b="b"/>
              <a:pathLst>
                <a:path w="4768" h="893" extrusionOk="0">
                  <a:moveTo>
                    <a:pt x="4768" y="0"/>
                  </a:moveTo>
                  <a:lnTo>
                    <a:pt x="3535" y="0"/>
                  </a:lnTo>
                  <a:lnTo>
                    <a:pt x="2643" y="893"/>
                  </a:lnTo>
                  <a:lnTo>
                    <a:pt x="0" y="893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6721253" y="1700569"/>
              <a:ext cx="63300" cy="633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4630756" y="2091364"/>
              <a:ext cx="65100" cy="651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" name="Google Shape;134;p7"/>
          <p:cNvGrpSpPr/>
          <p:nvPr/>
        </p:nvGrpSpPr>
        <p:grpSpPr>
          <a:xfrm rot="8100000">
            <a:off x="8408545" y="2244547"/>
            <a:ext cx="616865" cy="614808"/>
            <a:chOff x="2588041" y="-11077"/>
            <a:chExt cx="511960" cy="510252"/>
          </a:xfrm>
        </p:grpSpPr>
        <p:cxnSp>
          <p:nvCxnSpPr>
            <p:cNvPr id="135" name="Google Shape;135;p7"/>
            <p:cNvCxnSpPr/>
            <p:nvPr/>
          </p:nvCxnSpPr>
          <p:spPr>
            <a:xfrm flipH="1">
              <a:off x="2622263" y="23054"/>
              <a:ext cx="441900" cy="44190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" name="Google Shape;136;p7"/>
            <p:cNvSpPr/>
            <p:nvPr/>
          </p:nvSpPr>
          <p:spPr>
            <a:xfrm>
              <a:off x="3030032" y="-11077"/>
              <a:ext cx="69968" cy="69968"/>
            </a:xfrm>
            <a:custGeom>
              <a:avLst/>
              <a:gdLst/>
              <a:ahLst/>
              <a:cxnLst/>
              <a:rect l="l" t="t" r="r" b="b"/>
              <a:pathLst>
                <a:path w="160" h="160" extrusionOk="0">
                  <a:moveTo>
                    <a:pt x="28" y="28"/>
                  </a:moveTo>
                  <a:cubicBezTo>
                    <a:pt x="57" y="0"/>
                    <a:pt x="103" y="0"/>
                    <a:pt x="131" y="28"/>
                  </a:cubicBezTo>
                  <a:cubicBezTo>
                    <a:pt x="160" y="57"/>
                    <a:pt x="160" y="103"/>
                    <a:pt x="131" y="131"/>
                  </a:cubicBezTo>
                  <a:cubicBezTo>
                    <a:pt x="103" y="160"/>
                    <a:pt x="57" y="160"/>
                    <a:pt x="28" y="131"/>
                  </a:cubicBezTo>
                  <a:cubicBezTo>
                    <a:pt x="0" y="103"/>
                    <a:pt x="0" y="57"/>
                    <a:pt x="28" y="28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2588041" y="429207"/>
              <a:ext cx="69968" cy="69968"/>
            </a:xfrm>
            <a:custGeom>
              <a:avLst/>
              <a:gdLst/>
              <a:ahLst/>
              <a:cxnLst/>
              <a:rect l="l" t="t" r="r" b="b"/>
              <a:pathLst>
                <a:path w="160" h="160" extrusionOk="0">
                  <a:moveTo>
                    <a:pt x="29" y="29"/>
                  </a:moveTo>
                  <a:cubicBezTo>
                    <a:pt x="0" y="57"/>
                    <a:pt x="0" y="103"/>
                    <a:pt x="29" y="132"/>
                  </a:cubicBezTo>
                  <a:cubicBezTo>
                    <a:pt x="57" y="160"/>
                    <a:pt x="103" y="160"/>
                    <a:pt x="132" y="132"/>
                  </a:cubicBezTo>
                  <a:cubicBezTo>
                    <a:pt x="160" y="103"/>
                    <a:pt x="160" y="57"/>
                    <a:pt x="132" y="29"/>
                  </a:cubicBezTo>
                  <a:cubicBezTo>
                    <a:pt x="103" y="0"/>
                    <a:pt x="57" y="0"/>
                    <a:pt x="29" y="29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" name="Google Shape;138;p7"/>
          <p:cNvGrpSpPr/>
          <p:nvPr/>
        </p:nvGrpSpPr>
        <p:grpSpPr>
          <a:xfrm>
            <a:off x="8596528" y="4524551"/>
            <a:ext cx="855055" cy="686105"/>
            <a:chOff x="3524250" y="2062163"/>
            <a:chExt cx="795400" cy="638237"/>
          </a:xfrm>
        </p:grpSpPr>
        <p:sp>
          <p:nvSpPr>
            <p:cNvPr id="139" name="Google Shape;139;p7"/>
            <p:cNvSpPr/>
            <p:nvPr/>
          </p:nvSpPr>
          <p:spPr>
            <a:xfrm>
              <a:off x="3554413" y="2090738"/>
              <a:ext cx="736598" cy="581026"/>
            </a:xfrm>
            <a:custGeom>
              <a:avLst/>
              <a:gdLst/>
              <a:ahLst/>
              <a:cxnLst/>
              <a:rect l="l" t="t" r="r" b="b"/>
              <a:pathLst>
                <a:path w="1805" h="1422" extrusionOk="0">
                  <a:moveTo>
                    <a:pt x="1805" y="1422"/>
                  </a:moveTo>
                  <a:lnTo>
                    <a:pt x="729" y="1422"/>
                  </a:lnTo>
                  <a:lnTo>
                    <a:pt x="0" y="693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4260850" y="2641600"/>
              <a:ext cx="58800" cy="588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3524250" y="2062163"/>
              <a:ext cx="60300" cy="588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9"/>
          <p:cNvPicPr preferRelativeResize="0"/>
          <p:nvPr/>
        </p:nvPicPr>
        <p:blipFill rotWithShape="1">
          <a:blip r:embed="rId2">
            <a:alphaModFix/>
          </a:blip>
          <a:srcRect l="-457" t="8581" r="935" b="8581"/>
          <a:stretch/>
        </p:blipFill>
        <p:spPr>
          <a:xfrm rot="10800000">
            <a:off x="-43200" y="0"/>
            <a:ext cx="91872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9"/>
          <p:cNvSpPr txBox="1">
            <a:spLocks noGrp="1"/>
          </p:cNvSpPr>
          <p:nvPr>
            <p:ph type="title"/>
          </p:nvPr>
        </p:nvSpPr>
        <p:spPr>
          <a:xfrm>
            <a:off x="1634700" y="1482138"/>
            <a:ext cx="5874600" cy="1439100"/>
          </a:xfrm>
          <a:prstGeom prst="rect">
            <a:avLst/>
          </a:prstGeom>
          <a:effectLst>
            <a:outerShdw blurRad="85725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5" name="Google Shape;165;p9"/>
          <p:cNvSpPr txBox="1">
            <a:spLocks noGrp="1"/>
          </p:cNvSpPr>
          <p:nvPr>
            <p:ph type="subTitle" idx="1"/>
          </p:nvPr>
        </p:nvSpPr>
        <p:spPr>
          <a:xfrm>
            <a:off x="1634700" y="2921238"/>
            <a:ext cx="5874600" cy="7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66" name="Google Shape;166;p9"/>
          <p:cNvGrpSpPr/>
          <p:nvPr/>
        </p:nvGrpSpPr>
        <p:grpSpPr>
          <a:xfrm>
            <a:off x="-911484" y="-299658"/>
            <a:ext cx="10525867" cy="7049992"/>
            <a:chOff x="-911484" y="-299658"/>
            <a:chExt cx="10525867" cy="7049992"/>
          </a:xfrm>
        </p:grpSpPr>
        <p:grpSp>
          <p:nvGrpSpPr>
            <p:cNvPr id="167" name="Google Shape;167;p9"/>
            <p:cNvGrpSpPr/>
            <p:nvPr/>
          </p:nvGrpSpPr>
          <p:grpSpPr>
            <a:xfrm>
              <a:off x="-911484" y="4603505"/>
              <a:ext cx="1631475" cy="2146829"/>
              <a:chOff x="987425" y="941388"/>
              <a:chExt cx="1517651" cy="1997050"/>
            </a:xfrm>
          </p:grpSpPr>
          <p:sp>
            <p:nvSpPr>
              <p:cNvPr id="168" name="Google Shape;168;p9"/>
              <p:cNvSpPr/>
              <p:nvPr/>
            </p:nvSpPr>
            <p:spPr>
              <a:xfrm>
                <a:off x="987425" y="974725"/>
                <a:ext cx="1484315" cy="19335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4742" extrusionOk="0">
                    <a:moveTo>
                      <a:pt x="318" y="4742"/>
                    </a:moveTo>
                    <a:lnTo>
                      <a:pt x="318" y="3319"/>
                    </a:lnTo>
                    <a:lnTo>
                      <a:pt x="0" y="3000"/>
                    </a:lnTo>
                    <a:lnTo>
                      <a:pt x="0" y="2138"/>
                    </a:lnTo>
                    <a:lnTo>
                      <a:pt x="1068" y="1059"/>
                    </a:lnTo>
                    <a:lnTo>
                      <a:pt x="1828" y="1059"/>
                    </a:lnTo>
                    <a:lnTo>
                      <a:pt x="2275" y="1506"/>
                    </a:lnTo>
                    <a:lnTo>
                      <a:pt x="2893" y="1506"/>
                    </a:lnTo>
                    <a:lnTo>
                      <a:pt x="3193" y="1206"/>
                    </a:lnTo>
                    <a:lnTo>
                      <a:pt x="3193" y="449"/>
                    </a:lnTo>
                    <a:lnTo>
                      <a:pt x="3642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9"/>
              <p:cNvSpPr/>
              <p:nvPr/>
            </p:nvSpPr>
            <p:spPr>
              <a:xfrm>
                <a:off x="1087438" y="2878138"/>
                <a:ext cx="58800" cy="60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9"/>
              <p:cNvSpPr/>
              <p:nvPr/>
            </p:nvSpPr>
            <p:spPr>
              <a:xfrm>
                <a:off x="2439988" y="941388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131"/>
                    </a:moveTo>
                    <a:cubicBezTo>
                      <a:pt x="160" y="103"/>
                      <a:pt x="160" y="57"/>
                      <a:pt x="132" y="28"/>
                    </a:cubicBezTo>
                    <a:cubicBezTo>
                      <a:pt x="103" y="0"/>
                      <a:pt x="57" y="0"/>
                      <a:pt x="29" y="28"/>
                    </a:cubicBezTo>
                    <a:cubicBezTo>
                      <a:pt x="0" y="57"/>
                      <a:pt x="0" y="103"/>
                      <a:pt x="29" y="131"/>
                    </a:cubicBezTo>
                    <a:cubicBezTo>
                      <a:pt x="57" y="160"/>
                      <a:pt x="103" y="160"/>
                      <a:pt x="13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1" name="Google Shape;171;p9"/>
            <p:cNvGrpSpPr/>
            <p:nvPr/>
          </p:nvGrpSpPr>
          <p:grpSpPr>
            <a:xfrm>
              <a:off x="7713284" y="1429625"/>
              <a:ext cx="1901100" cy="1646829"/>
              <a:chOff x="2649767" y="0"/>
              <a:chExt cx="1768465" cy="1531934"/>
            </a:xfrm>
          </p:grpSpPr>
          <p:sp>
            <p:nvSpPr>
              <p:cNvPr id="172" name="Google Shape;172;p9"/>
              <p:cNvSpPr/>
              <p:nvPr/>
            </p:nvSpPr>
            <p:spPr>
              <a:xfrm>
                <a:off x="2708493" y="30163"/>
                <a:ext cx="1709739" cy="1501771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3683" extrusionOk="0">
                    <a:moveTo>
                      <a:pt x="3874" y="0"/>
                    </a:moveTo>
                    <a:lnTo>
                      <a:pt x="3874" y="1423"/>
                    </a:lnTo>
                    <a:lnTo>
                      <a:pt x="4192" y="1742"/>
                    </a:lnTo>
                    <a:lnTo>
                      <a:pt x="4192" y="2604"/>
                    </a:lnTo>
                    <a:lnTo>
                      <a:pt x="3125" y="3683"/>
                    </a:lnTo>
                    <a:lnTo>
                      <a:pt x="2364" y="3683"/>
                    </a:lnTo>
                    <a:lnTo>
                      <a:pt x="1917" y="3236"/>
                    </a:lnTo>
                    <a:lnTo>
                      <a:pt x="1299" y="3236"/>
                    </a:lnTo>
                    <a:lnTo>
                      <a:pt x="999" y="3536"/>
                    </a:lnTo>
                    <a:lnTo>
                      <a:pt x="0" y="3535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173;p9"/>
              <p:cNvSpPr/>
              <p:nvPr/>
            </p:nvSpPr>
            <p:spPr>
              <a:xfrm>
                <a:off x="4337050" y="0"/>
                <a:ext cx="58800" cy="60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174;p9"/>
              <p:cNvSpPr/>
              <p:nvPr/>
            </p:nvSpPr>
            <p:spPr>
              <a:xfrm>
                <a:off x="2649767" y="1441450"/>
                <a:ext cx="58738" cy="603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146" extrusionOk="0">
                    <a:moveTo>
                      <a:pt x="73" y="0"/>
                    </a:moveTo>
                    <a:cubicBezTo>
                      <a:pt x="33" y="0"/>
                      <a:pt x="0" y="32"/>
                      <a:pt x="0" y="73"/>
                    </a:cubicBezTo>
                    <a:cubicBezTo>
                      <a:pt x="0" y="113"/>
                      <a:pt x="32" y="146"/>
                      <a:pt x="73" y="146"/>
                    </a:cubicBezTo>
                    <a:cubicBezTo>
                      <a:pt x="113" y="146"/>
                      <a:pt x="146" y="113"/>
                      <a:pt x="146" y="73"/>
                    </a:cubicBezTo>
                    <a:cubicBezTo>
                      <a:pt x="146" y="33"/>
                      <a:pt x="113" y="0"/>
                      <a:pt x="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5" name="Google Shape;175;p9"/>
            <p:cNvGrpSpPr/>
            <p:nvPr/>
          </p:nvGrpSpPr>
          <p:grpSpPr>
            <a:xfrm>
              <a:off x="4063442" y="4568014"/>
              <a:ext cx="1017112" cy="1274803"/>
              <a:chOff x="3406775" y="1971675"/>
              <a:chExt cx="946151" cy="1185863"/>
            </a:xfrm>
          </p:grpSpPr>
          <p:sp>
            <p:nvSpPr>
              <p:cNvPr id="176" name="Google Shape;176;p9"/>
              <p:cNvSpPr/>
              <p:nvPr/>
            </p:nvSpPr>
            <p:spPr>
              <a:xfrm>
                <a:off x="3435350" y="2001838"/>
                <a:ext cx="884237" cy="112236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754" extrusionOk="0">
                    <a:moveTo>
                      <a:pt x="2170" y="2754"/>
                    </a:moveTo>
                    <a:lnTo>
                      <a:pt x="1376" y="1960"/>
                    </a:lnTo>
                    <a:lnTo>
                      <a:pt x="1006" y="1960"/>
                    </a:lnTo>
                    <a:lnTo>
                      <a:pt x="0" y="955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9"/>
              <p:cNvSpPr/>
              <p:nvPr/>
            </p:nvSpPr>
            <p:spPr>
              <a:xfrm>
                <a:off x="4287838" y="3092450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29"/>
                    </a:moveTo>
                    <a:cubicBezTo>
                      <a:pt x="160" y="57"/>
                      <a:pt x="160" y="103"/>
                      <a:pt x="132" y="132"/>
                    </a:cubicBezTo>
                    <a:cubicBezTo>
                      <a:pt x="104" y="160"/>
                      <a:pt x="57" y="160"/>
                      <a:pt x="29" y="132"/>
                    </a:cubicBezTo>
                    <a:cubicBezTo>
                      <a:pt x="0" y="103"/>
                      <a:pt x="0" y="57"/>
                      <a:pt x="29" y="29"/>
                    </a:cubicBezTo>
                    <a:cubicBezTo>
                      <a:pt x="57" y="0"/>
                      <a:pt x="104" y="0"/>
                      <a:pt x="132" y="29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9"/>
              <p:cNvSpPr/>
              <p:nvPr/>
            </p:nvSpPr>
            <p:spPr>
              <a:xfrm>
                <a:off x="3406775" y="1971675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9" name="Google Shape;179;p9"/>
            <p:cNvGrpSpPr/>
            <p:nvPr/>
          </p:nvGrpSpPr>
          <p:grpSpPr>
            <a:xfrm rot="8100000">
              <a:off x="4144426" y="-97812"/>
              <a:ext cx="855123" cy="686159"/>
              <a:chOff x="3524250" y="2062163"/>
              <a:chExt cx="795400" cy="638237"/>
            </a:xfrm>
          </p:grpSpPr>
          <p:sp>
            <p:nvSpPr>
              <p:cNvPr id="180" name="Google Shape;180;p9"/>
              <p:cNvSpPr/>
              <p:nvPr/>
            </p:nvSpPr>
            <p:spPr>
              <a:xfrm>
                <a:off x="3554413" y="2090738"/>
                <a:ext cx="736598" cy="581026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422" extrusionOk="0">
                    <a:moveTo>
                      <a:pt x="1805" y="1422"/>
                    </a:moveTo>
                    <a:lnTo>
                      <a:pt x="729" y="1422"/>
                    </a:lnTo>
                    <a:lnTo>
                      <a:pt x="0" y="693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181;p9"/>
              <p:cNvSpPr/>
              <p:nvPr/>
            </p:nvSpPr>
            <p:spPr>
              <a:xfrm>
                <a:off x="4260850" y="2641600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82;p9"/>
              <p:cNvSpPr/>
              <p:nvPr/>
            </p:nvSpPr>
            <p:spPr>
              <a:xfrm>
                <a:off x="3524250" y="2062163"/>
                <a:ext cx="603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" name="Google Shape;183;p9"/>
            <p:cNvGrpSpPr/>
            <p:nvPr/>
          </p:nvGrpSpPr>
          <p:grpSpPr>
            <a:xfrm rot="10800000">
              <a:off x="7224117" y="3966101"/>
              <a:ext cx="1017112" cy="1274803"/>
              <a:chOff x="3406775" y="1971675"/>
              <a:chExt cx="946151" cy="1185863"/>
            </a:xfrm>
          </p:grpSpPr>
          <p:sp>
            <p:nvSpPr>
              <p:cNvPr id="184" name="Google Shape;184;p9"/>
              <p:cNvSpPr/>
              <p:nvPr/>
            </p:nvSpPr>
            <p:spPr>
              <a:xfrm>
                <a:off x="3435350" y="2001838"/>
                <a:ext cx="884237" cy="112236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754" extrusionOk="0">
                    <a:moveTo>
                      <a:pt x="2170" y="2754"/>
                    </a:moveTo>
                    <a:lnTo>
                      <a:pt x="1376" y="1960"/>
                    </a:lnTo>
                    <a:lnTo>
                      <a:pt x="1006" y="1960"/>
                    </a:lnTo>
                    <a:lnTo>
                      <a:pt x="0" y="955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9"/>
              <p:cNvSpPr/>
              <p:nvPr/>
            </p:nvSpPr>
            <p:spPr>
              <a:xfrm>
                <a:off x="4287838" y="3092450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29"/>
                    </a:moveTo>
                    <a:cubicBezTo>
                      <a:pt x="160" y="57"/>
                      <a:pt x="160" y="103"/>
                      <a:pt x="132" y="132"/>
                    </a:cubicBezTo>
                    <a:cubicBezTo>
                      <a:pt x="104" y="160"/>
                      <a:pt x="57" y="160"/>
                      <a:pt x="29" y="132"/>
                    </a:cubicBezTo>
                    <a:cubicBezTo>
                      <a:pt x="0" y="103"/>
                      <a:pt x="0" y="57"/>
                      <a:pt x="29" y="29"/>
                    </a:cubicBezTo>
                    <a:cubicBezTo>
                      <a:pt x="57" y="0"/>
                      <a:pt x="104" y="0"/>
                      <a:pt x="132" y="29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9"/>
              <p:cNvSpPr/>
              <p:nvPr/>
            </p:nvSpPr>
            <p:spPr>
              <a:xfrm>
                <a:off x="3406775" y="1971675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" name="Google Shape;187;p9"/>
            <p:cNvGrpSpPr/>
            <p:nvPr/>
          </p:nvGrpSpPr>
          <p:grpSpPr>
            <a:xfrm rot="-5400000">
              <a:off x="8370067" y="283701"/>
              <a:ext cx="1017112" cy="1274803"/>
              <a:chOff x="3406775" y="1971675"/>
              <a:chExt cx="946151" cy="1185863"/>
            </a:xfrm>
          </p:grpSpPr>
          <p:sp>
            <p:nvSpPr>
              <p:cNvPr id="188" name="Google Shape;188;p9"/>
              <p:cNvSpPr/>
              <p:nvPr/>
            </p:nvSpPr>
            <p:spPr>
              <a:xfrm>
                <a:off x="3435350" y="2001838"/>
                <a:ext cx="884237" cy="112236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754" extrusionOk="0">
                    <a:moveTo>
                      <a:pt x="2170" y="2754"/>
                    </a:moveTo>
                    <a:lnTo>
                      <a:pt x="1376" y="1960"/>
                    </a:lnTo>
                    <a:lnTo>
                      <a:pt x="1006" y="1960"/>
                    </a:lnTo>
                    <a:lnTo>
                      <a:pt x="0" y="955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9"/>
              <p:cNvSpPr/>
              <p:nvPr/>
            </p:nvSpPr>
            <p:spPr>
              <a:xfrm>
                <a:off x="4287838" y="3092450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29"/>
                    </a:moveTo>
                    <a:cubicBezTo>
                      <a:pt x="160" y="57"/>
                      <a:pt x="160" y="103"/>
                      <a:pt x="132" y="132"/>
                    </a:cubicBezTo>
                    <a:cubicBezTo>
                      <a:pt x="104" y="160"/>
                      <a:pt x="57" y="160"/>
                      <a:pt x="29" y="132"/>
                    </a:cubicBezTo>
                    <a:cubicBezTo>
                      <a:pt x="0" y="103"/>
                      <a:pt x="0" y="57"/>
                      <a:pt x="29" y="29"/>
                    </a:cubicBezTo>
                    <a:cubicBezTo>
                      <a:pt x="57" y="0"/>
                      <a:pt x="104" y="0"/>
                      <a:pt x="132" y="29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9"/>
              <p:cNvSpPr/>
              <p:nvPr/>
            </p:nvSpPr>
            <p:spPr>
              <a:xfrm>
                <a:off x="3406775" y="1971675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1" name="Google Shape;191;p9"/>
            <p:cNvGrpSpPr/>
            <p:nvPr/>
          </p:nvGrpSpPr>
          <p:grpSpPr>
            <a:xfrm rot="10800000">
              <a:off x="-732416" y="91035"/>
              <a:ext cx="1901100" cy="1614404"/>
              <a:chOff x="2649767" y="-54524"/>
              <a:chExt cx="1768465" cy="1501771"/>
            </a:xfrm>
          </p:grpSpPr>
          <p:sp>
            <p:nvSpPr>
              <p:cNvPr id="192" name="Google Shape;192;p9"/>
              <p:cNvSpPr/>
              <p:nvPr/>
            </p:nvSpPr>
            <p:spPr>
              <a:xfrm>
                <a:off x="2708493" y="-54524"/>
                <a:ext cx="1709739" cy="1501771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3683" extrusionOk="0">
                    <a:moveTo>
                      <a:pt x="3874" y="0"/>
                    </a:moveTo>
                    <a:lnTo>
                      <a:pt x="3874" y="1423"/>
                    </a:lnTo>
                    <a:lnTo>
                      <a:pt x="4192" y="1742"/>
                    </a:lnTo>
                    <a:lnTo>
                      <a:pt x="4192" y="2604"/>
                    </a:lnTo>
                    <a:lnTo>
                      <a:pt x="3125" y="3683"/>
                    </a:lnTo>
                    <a:lnTo>
                      <a:pt x="2364" y="3683"/>
                    </a:lnTo>
                    <a:lnTo>
                      <a:pt x="1917" y="3236"/>
                    </a:lnTo>
                    <a:lnTo>
                      <a:pt x="1299" y="3236"/>
                    </a:lnTo>
                    <a:lnTo>
                      <a:pt x="999" y="3536"/>
                    </a:lnTo>
                    <a:lnTo>
                      <a:pt x="0" y="3535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9"/>
              <p:cNvSpPr/>
              <p:nvPr/>
            </p:nvSpPr>
            <p:spPr>
              <a:xfrm>
                <a:off x="4337050" y="0"/>
                <a:ext cx="58800" cy="60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9"/>
              <p:cNvSpPr/>
              <p:nvPr/>
            </p:nvSpPr>
            <p:spPr>
              <a:xfrm>
                <a:off x="2649767" y="1356763"/>
                <a:ext cx="58738" cy="603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146" extrusionOk="0">
                    <a:moveTo>
                      <a:pt x="73" y="0"/>
                    </a:moveTo>
                    <a:cubicBezTo>
                      <a:pt x="33" y="0"/>
                      <a:pt x="0" y="32"/>
                      <a:pt x="0" y="73"/>
                    </a:cubicBezTo>
                    <a:cubicBezTo>
                      <a:pt x="0" y="113"/>
                      <a:pt x="32" y="146"/>
                      <a:pt x="73" y="146"/>
                    </a:cubicBezTo>
                    <a:cubicBezTo>
                      <a:pt x="113" y="146"/>
                      <a:pt x="146" y="113"/>
                      <a:pt x="146" y="73"/>
                    </a:cubicBezTo>
                    <a:cubicBezTo>
                      <a:pt x="146" y="33"/>
                      <a:pt x="113" y="0"/>
                      <a:pt x="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5" name="Google Shape;195;p9"/>
            <p:cNvGrpSpPr/>
            <p:nvPr/>
          </p:nvGrpSpPr>
          <p:grpSpPr>
            <a:xfrm rot="5400000">
              <a:off x="-505212" y="2414709"/>
              <a:ext cx="1017112" cy="1274803"/>
              <a:chOff x="3406775" y="1971675"/>
              <a:chExt cx="946151" cy="1185863"/>
            </a:xfrm>
          </p:grpSpPr>
          <p:sp>
            <p:nvSpPr>
              <p:cNvPr id="196" name="Google Shape;196;p9"/>
              <p:cNvSpPr/>
              <p:nvPr/>
            </p:nvSpPr>
            <p:spPr>
              <a:xfrm>
                <a:off x="3435350" y="2001838"/>
                <a:ext cx="884237" cy="112236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754" extrusionOk="0">
                    <a:moveTo>
                      <a:pt x="2170" y="2754"/>
                    </a:moveTo>
                    <a:lnTo>
                      <a:pt x="1376" y="1960"/>
                    </a:lnTo>
                    <a:lnTo>
                      <a:pt x="1006" y="1960"/>
                    </a:lnTo>
                    <a:lnTo>
                      <a:pt x="0" y="955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97;p9"/>
              <p:cNvSpPr/>
              <p:nvPr/>
            </p:nvSpPr>
            <p:spPr>
              <a:xfrm>
                <a:off x="4287838" y="3092450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29"/>
                    </a:moveTo>
                    <a:cubicBezTo>
                      <a:pt x="160" y="57"/>
                      <a:pt x="160" y="103"/>
                      <a:pt x="132" y="132"/>
                    </a:cubicBezTo>
                    <a:cubicBezTo>
                      <a:pt x="104" y="160"/>
                      <a:pt x="57" y="160"/>
                      <a:pt x="29" y="132"/>
                    </a:cubicBezTo>
                    <a:cubicBezTo>
                      <a:pt x="0" y="103"/>
                      <a:pt x="0" y="57"/>
                      <a:pt x="29" y="29"/>
                    </a:cubicBezTo>
                    <a:cubicBezTo>
                      <a:pt x="57" y="0"/>
                      <a:pt x="104" y="0"/>
                      <a:pt x="132" y="29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198;p9"/>
              <p:cNvSpPr/>
              <p:nvPr/>
            </p:nvSpPr>
            <p:spPr>
              <a:xfrm>
                <a:off x="3406775" y="1971675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13"/>
          <p:cNvPicPr preferRelativeResize="0"/>
          <p:nvPr/>
        </p:nvPicPr>
        <p:blipFill rotWithShape="1">
          <a:blip r:embed="rId2">
            <a:alphaModFix/>
          </a:blip>
          <a:srcRect l="901" t="8581" r="1155" b="8581"/>
          <a:stretch/>
        </p:blipFill>
        <p:spPr>
          <a:xfrm>
            <a:off x="21925" y="-1"/>
            <a:ext cx="9124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3"/>
          <p:cNvSpPr txBox="1">
            <a:spLocks noGrp="1"/>
          </p:cNvSpPr>
          <p:nvPr>
            <p:ph type="title" hasCustomPrompt="1"/>
          </p:nvPr>
        </p:nvSpPr>
        <p:spPr>
          <a:xfrm>
            <a:off x="4370100" y="689257"/>
            <a:ext cx="708600" cy="564600"/>
          </a:xfrm>
          <a:prstGeom prst="rect">
            <a:avLst/>
          </a:prstGeom>
          <a:effectLst>
            <a:outerShdw blurRad="85725" dist="1905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9" name="Google Shape;249;p13"/>
          <p:cNvSpPr txBox="1">
            <a:spLocks noGrp="1"/>
          </p:cNvSpPr>
          <p:nvPr>
            <p:ph type="subTitle" idx="1"/>
          </p:nvPr>
        </p:nvSpPr>
        <p:spPr>
          <a:xfrm>
            <a:off x="5215500" y="904046"/>
            <a:ext cx="3208500" cy="4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title" idx="2" hasCustomPrompt="1"/>
          </p:nvPr>
        </p:nvSpPr>
        <p:spPr>
          <a:xfrm>
            <a:off x="4370100" y="1756057"/>
            <a:ext cx="708600" cy="564600"/>
          </a:xfrm>
          <a:prstGeom prst="rect">
            <a:avLst/>
          </a:prstGeom>
          <a:effectLst>
            <a:outerShdw blurRad="85725" dist="1905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3"/>
          </p:nvPr>
        </p:nvSpPr>
        <p:spPr>
          <a:xfrm>
            <a:off x="5215500" y="1951693"/>
            <a:ext cx="3208500" cy="4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4" hasCustomPrompt="1"/>
          </p:nvPr>
        </p:nvSpPr>
        <p:spPr>
          <a:xfrm>
            <a:off x="4370100" y="2822857"/>
            <a:ext cx="708600" cy="564600"/>
          </a:xfrm>
          <a:prstGeom prst="rect">
            <a:avLst/>
          </a:prstGeom>
          <a:effectLst>
            <a:outerShdw blurRad="85725" dist="1905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subTitle" idx="5"/>
          </p:nvPr>
        </p:nvSpPr>
        <p:spPr>
          <a:xfrm>
            <a:off x="5215500" y="3042857"/>
            <a:ext cx="3208500" cy="4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title" idx="6" hasCustomPrompt="1"/>
          </p:nvPr>
        </p:nvSpPr>
        <p:spPr>
          <a:xfrm>
            <a:off x="4370100" y="3889657"/>
            <a:ext cx="708600" cy="564600"/>
          </a:xfrm>
          <a:prstGeom prst="rect">
            <a:avLst/>
          </a:prstGeom>
          <a:effectLst>
            <a:outerShdw blurRad="85725" dist="1905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>
            <a:spLocks noGrp="1"/>
          </p:cNvSpPr>
          <p:nvPr>
            <p:ph type="subTitle" idx="7"/>
          </p:nvPr>
        </p:nvSpPr>
        <p:spPr>
          <a:xfrm>
            <a:off x="5215500" y="4104383"/>
            <a:ext cx="3208500" cy="4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13"/>
          <p:cNvSpPr txBox="1">
            <a:spLocks noGrp="1"/>
          </p:cNvSpPr>
          <p:nvPr>
            <p:ph type="title" idx="8"/>
          </p:nvPr>
        </p:nvSpPr>
        <p:spPr>
          <a:xfrm>
            <a:off x="1126100" y="1929450"/>
            <a:ext cx="2683800" cy="1284600"/>
          </a:xfrm>
          <a:prstGeom prst="rect">
            <a:avLst/>
          </a:prstGeom>
          <a:effectLst>
            <a:outerShdw blurRad="85725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3"/>
          <p:cNvSpPr txBox="1">
            <a:spLocks noGrp="1"/>
          </p:cNvSpPr>
          <p:nvPr>
            <p:ph type="subTitle" idx="9"/>
          </p:nvPr>
        </p:nvSpPr>
        <p:spPr>
          <a:xfrm>
            <a:off x="5215500" y="562652"/>
            <a:ext cx="3208500" cy="33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000">
                <a:solidFill>
                  <a:schemeClr val="dk2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 txBox="1">
            <a:spLocks noGrp="1"/>
          </p:cNvSpPr>
          <p:nvPr>
            <p:ph type="subTitle" idx="13"/>
          </p:nvPr>
        </p:nvSpPr>
        <p:spPr>
          <a:xfrm>
            <a:off x="5215500" y="1610424"/>
            <a:ext cx="3208500" cy="333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000">
                <a:solidFill>
                  <a:schemeClr val="dk2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9pPr>
          </a:lstStyle>
          <a:p>
            <a:endParaRPr/>
          </a:p>
        </p:txBody>
      </p:sp>
      <p:sp>
        <p:nvSpPr>
          <p:cNvPr id="259" name="Google Shape;259;p13"/>
          <p:cNvSpPr txBox="1">
            <a:spLocks noGrp="1"/>
          </p:cNvSpPr>
          <p:nvPr>
            <p:ph type="subTitle" idx="14"/>
          </p:nvPr>
        </p:nvSpPr>
        <p:spPr>
          <a:xfrm>
            <a:off x="5215500" y="2701599"/>
            <a:ext cx="3208500" cy="333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000">
                <a:solidFill>
                  <a:schemeClr val="dk2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9pPr>
          </a:lstStyle>
          <a:p>
            <a:endParaRPr/>
          </a:p>
        </p:txBody>
      </p:sp>
      <p:sp>
        <p:nvSpPr>
          <p:cNvPr id="260" name="Google Shape;260;p13"/>
          <p:cNvSpPr txBox="1">
            <a:spLocks noGrp="1"/>
          </p:cNvSpPr>
          <p:nvPr>
            <p:ph type="subTitle" idx="15"/>
          </p:nvPr>
        </p:nvSpPr>
        <p:spPr>
          <a:xfrm>
            <a:off x="5215500" y="3763124"/>
            <a:ext cx="3208500" cy="333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000">
                <a:solidFill>
                  <a:schemeClr val="dk2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lerta Stencil"/>
              <a:buNone/>
              <a:defRPr sz="24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9pPr>
          </a:lstStyle>
          <a:p>
            <a:endParaRPr/>
          </a:p>
        </p:txBody>
      </p:sp>
      <p:grpSp>
        <p:nvGrpSpPr>
          <p:cNvPr id="261" name="Google Shape;261;p13"/>
          <p:cNvGrpSpPr/>
          <p:nvPr/>
        </p:nvGrpSpPr>
        <p:grpSpPr>
          <a:xfrm>
            <a:off x="-163407" y="69252"/>
            <a:ext cx="2153797" cy="5004995"/>
            <a:chOff x="-163407" y="69244"/>
            <a:chExt cx="2153797" cy="5004995"/>
          </a:xfrm>
        </p:grpSpPr>
        <p:grpSp>
          <p:nvGrpSpPr>
            <p:cNvPr id="262" name="Google Shape;262;p13"/>
            <p:cNvGrpSpPr/>
            <p:nvPr/>
          </p:nvGrpSpPr>
          <p:grpSpPr>
            <a:xfrm flipH="1">
              <a:off x="-163407" y="69244"/>
              <a:ext cx="2153797" cy="455895"/>
              <a:chOff x="4630756" y="1700569"/>
              <a:chExt cx="2153797" cy="455895"/>
            </a:xfrm>
          </p:grpSpPr>
          <p:sp>
            <p:nvSpPr>
              <p:cNvPr id="263" name="Google Shape;263;p13"/>
              <p:cNvSpPr/>
              <p:nvPr/>
            </p:nvSpPr>
            <p:spPr>
              <a:xfrm rot="10800000" flipH="1">
                <a:off x="4663179" y="1732993"/>
                <a:ext cx="2090506" cy="390797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893" extrusionOk="0">
                    <a:moveTo>
                      <a:pt x="4768" y="0"/>
                    </a:moveTo>
                    <a:lnTo>
                      <a:pt x="3535" y="0"/>
                    </a:lnTo>
                    <a:lnTo>
                      <a:pt x="2643" y="893"/>
                    </a:lnTo>
                    <a:lnTo>
                      <a:pt x="0" y="893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264;p13"/>
              <p:cNvSpPr/>
              <p:nvPr/>
            </p:nvSpPr>
            <p:spPr>
              <a:xfrm rot="10800000" flipH="1">
                <a:off x="6721253" y="2093164"/>
                <a:ext cx="63300" cy="63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265;p13"/>
              <p:cNvSpPr/>
              <p:nvPr/>
            </p:nvSpPr>
            <p:spPr>
              <a:xfrm rot="10800000" flipH="1">
                <a:off x="4630756" y="1700569"/>
                <a:ext cx="65100" cy="651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6" name="Google Shape;266;p13"/>
            <p:cNvGrpSpPr/>
            <p:nvPr/>
          </p:nvGrpSpPr>
          <p:grpSpPr>
            <a:xfrm flipH="1">
              <a:off x="-163407" y="4618344"/>
              <a:ext cx="2153797" cy="455895"/>
              <a:chOff x="4630756" y="1700569"/>
              <a:chExt cx="2153797" cy="455895"/>
            </a:xfrm>
          </p:grpSpPr>
          <p:sp>
            <p:nvSpPr>
              <p:cNvPr id="267" name="Google Shape;267;p13"/>
              <p:cNvSpPr/>
              <p:nvPr/>
            </p:nvSpPr>
            <p:spPr>
              <a:xfrm>
                <a:off x="4663179" y="1732993"/>
                <a:ext cx="2090506" cy="390797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893" extrusionOk="0">
                    <a:moveTo>
                      <a:pt x="4768" y="0"/>
                    </a:moveTo>
                    <a:lnTo>
                      <a:pt x="3535" y="0"/>
                    </a:lnTo>
                    <a:lnTo>
                      <a:pt x="2643" y="893"/>
                    </a:lnTo>
                    <a:lnTo>
                      <a:pt x="0" y="893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13"/>
              <p:cNvSpPr/>
              <p:nvPr/>
            </p:nvSpPr>
            <p:spPr>
              <a:xfrm>
                <a:off x="6721253" y="1700569"/>
                <a:ext cx="63300" cy="63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13"/>
              <p:cNvSpPr/>
              <p:nvPr/>
            </p:nvSpPr>
            <p:spPr>
              <a:xfrm>
                <a:off x="4630756" y="2091364"/>
                <a:ext cx="65100" cy="651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9" name="Google Shape;1069;p41"/>
          <p:cNvPicPr preferRelativeResize="0"/>
          <p:nvPr/>
        </p:nvPicPr>
        <p:blipFill rotWithShape="1">
          <a:blip r:embed="rId2">
            <a:alphaModFix/>
          </a:blip>
          <a:srcRect l="922" t="8581" r="922" b="858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0" name="Google Shape;1070;p41"/>
          <p:cNvGrpSpPr/>
          <p:nvPr/>
        </p:nvGrpSpPr>
        <p:grpSpPr>
          <a:xfrm>
            <a:off x="-880346" y="-366298"/>
            <a:ext cx="11110755" cy="7155496"/>
            <a:chOff x="-880346" y="-213898"/>
            <a:chExt cx="11110755" cy="7155496"/>
          </a:xfrm>
        </p:grpSpPr>
        <p:grpSp>
          <p:nvGrpSpPr>
            <p:cNvPr id="1071" name="Google Shape;1071;p41"/>
            <p:cNvGrpSpPr/>
            <p:nvPr/>
          </p:nvGrpSpPr>
          <p:grpSpPr>
            <a:xfrm rot="-2700000">
              <a:off x="1685409" y="4875369"/>
              <a:ext cx="1868589" cy="1646743"/>
              <a:chOff x="2757488" y="0"/>
              <a:chExt cx="1738314" cy="1531934"/>
            </a:xfrm>
          </p:grpSpPr>
          <p:sp>
            <p:nvSpPr>
              <p:cNvPr id="1072" name="Google Shape;1072;p41"/>
              <p:cNvSpPr/>
              <p:nvPr/>
            </p:nvSpPr>
            <p:spPr>
              <a:xfrm>
                <a:off x="2786063" y="30163"/>
                <a:ext cx="1709739" cy="1501771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3683" extrusionOk="0">
                    <a:moveTo>
                      <a:pt x="3874" y="0"/>
                    </a:moveTo>
                    <a:lnTo>
                      <a:pt x="3874" y="1423"/>
                    </a:lnTo>
                    <a:lnTo>
                      <a:pt x="4192" y="1742"/>
                    </a:lnTo>
                    <a:lnTo>
                      <a:pt x="4192" y="2604"/>
                    </a:lnTo>
                    <a:lnTo>
                      <a:pt x="3125" y="3683"/>
                    </a:lnTo>
                    <a:lnTo>
                      <a:pt x="2364" y="3683"/>
                    </a:lnTo>
                    <a:lnTo>
                      <a:pt x="1917" y="3236"/>
                    </a:lnTo>
                    <a:lnTo>
                      <a:pt x="1299" y="3236"/>
                    </a:lnTo>
                    <a:lnTo>
                      <a:pt x="999" y="3536"/>
                    </a:lnTo>
                    <a:lnTo>
                      <a:pt x="0" y="3535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1073;p41"/>
              <p:cNvSpPr/>
              <p:nvPr/>
            </p:nvSpPr>
            <p:spPr>
              <a:xfrm>
                <a:off x="2757488" y="1441450"/>
                <a:ext cx="58738" cy="603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146" extrusionOk="0">
                    <a:moveTo>
                      <a:pt x="73" y="0"/>
                    </a:moveTo>
                    <a:cubicBezTo>
                      <a:pt x="33" y="0"/>
                      <a:pt x="0" y="32"/>
                      <a:pt x="0" y="73"/>
                    </a:cubicBezTo>
                    <a:cubicBezTo>
                      <a:pt x="0" y="113"/>
                      <a:pt x="32" y="146"/>
                      <a:pt x="73" y="146"/>
                    </a:cubicBezTo>
                    <a:cubicBezTo>
                      <a:pt x="113" y="146"/>
                      <a:pt x="146" y="113"/>
                      <a:pt x="146" y="73"/>
                    </a:cubicBezTo>
                    <a:cubicBezTo>
                      <a:pt x="146" y="33"/>
                      <a:pt x="113" y="0"/>
                      <a:pt x="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1074;p41"/>
              <p:cNvSpPr/>
              <p:nvPr/>
            </p:nvSpPr>
            <p:spPr>
              <a:xfrm>
                <a:off x="4337050" y="0"/>
                <a:ext cx="58800" cy="60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75" name="Google Shape;1075;p41"/>
            <p:cNvGrpSpPr/>
            <p:nvPr/>
          </p:nvGrpSpPr>
          <p:grpSpPr>
            <a:xfrm rot="10800000">
              <a:off x="-880346" y="229341"/>
              <a:ext cx="2153797" cy="455895"/>
              <a:chOff x="4630756" y="1700569"/>
              <a:chExt cx="2153797" cy="455895"/>
            </a:xfrm>
          </p:grpSpPr>
          <p:sp>
            <p:nvSpPr>
              <p:cNvPr id="1076" name="Google Shape;1076;p41"/>
              <p:cNvSpPr/>
              <p:nvPr/>
            </p:nvSpPr>
            <p:spPr>
              <a:xfrm>
                <a:off x="4663179" y="1732993"/>
                <a:ext cx="2090506" cy="390797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893" extrusionOk="0">
                    <a:moveTo>
                      <a:pt x="4768" y="0"/>
                    </a:moveTo>
                    <a:lnTo>
                      <a:pt x="3535" y="0"/>
                    </a:lnTo>
                    <a:lnTo>
                      <a:pt x="2643" y="893"/>
                    </a:lnTo>
                    <a:lnTo>
                      <a:pt x="0" y="893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7" name="Google Shape;1077;p41"/>
              <p:cNvSpPr/>
              <p:nvPr/>
            </p:nvSpPr>
            <p:spPr>
              <a:xfrm>
                <a:off x="6721253" y="1700569"/>
                <a:ext cx="63300" cy="63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8" name="Google Shape;1078;p41"/>
              <p:cNvSpPr/>
              <p:nvPr/>
            </p:nvSpPr>
            <p:spPr>
              <a:xfrm>
                <a:off x="4630756" y="2091364"/>
                <a:ext cx="65100" cy="651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79" name="Google Shape;1079;p41"/>
            <p:cNvGrpSpPr/>
            <p:nvPr/>
          </p:nvGrpSpPr>
          <p:grpSpPr>
            <a:xfrm rot="10800000">
              <a:off x="8076612" y="2786126"/>
              <a:ext cx="2153797" cy="455801"/>
              <a:chOff x="4886735" y="1558927"/>
              <a:chExt cx="2153797" cy="455801"/>
            </a:xfrm>
          </p:grpSpPr>
          <p:sp>
            <p:nvSpPr>
              <p:cNvPr id="1080" name="Google Shape;1080;p41"/>
              <p:cNvSpPr/>
              <p:nvPr/>
            </p:nvSpPr>
            <p:spPr>
              <a:xfrm>
                <a:off x="4919159" y="1591351"/>
                <a:ext cx="2090506" cy="390797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893" extrusionOk="0">
                    <a:moveTo>
                      <a:pt x="0" y="893"/>
                    </a:moveTo>
                    <a:lnTo>
                      <a:pt x="1232" y="893"/>
                    </a:lnTo>
                    <a:lnTo>
                      <a:pt x="2125" y="0"/>
                    </a:lnTo>
                    <a:lnTo>
                      <a:pt x="4768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1" name="Google Shape;1081;p41"/>
              <p:cNvSpPr/>
              <p:nvPr/>
            </p:nvSpPr>
            <p:spPr>
              <a:xfrm>
                <a:off x="4886735" y="1951428"/>
                <a:ext cx="65100" cy="63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2" name="Google Shape;1082;p41"/>
              <p:cNvSpPr/>
              <p:nvPr/>
            </p:nvSpPr>
            <p:spPr>
              <a:xfrm>
                <a:off x="6977232" y="1558927"/>
                <a:ext cx="63300" cy="651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83" name="Google Shape;1083;p41"/>
            <p:cNvGrpSpPr/>
            <p:nvPr/>
          </p:nvGrpSpPr>
          <p:grpSpPr>
            <a:xfrm rot="10800000">
              <a:off x="8644952" y="-180100"/>
              <a:ext cx="1017112" cy="1274803"/>
              <a:chOff x="3406775" y="1971675"/>
              <a:chExt cx="946151" cy="1185863"/>
            </a:xfrm>
          </p:grpSpPr>
          <p:sp>
            <p:nvSpPr>
              <p:cNvPr id="1084" name="Google Shape;1084;p41"/>
              <p:cNvSpPr/>
              <p:nvPr/>
            </p:nvSpPr>
            <p:spPr>
              <a:xfrm>
                <a:off x="3435350" y="2001838"/>
                <a:ext cx="884237" cy="112236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754" extrusionOk="0">
                    <a:moveTo>
                      <a:pt x="2170" y="2754"/>
                    </a:moveTo>
                    <a:lnTo>
                      <a:pt x="1376" y="1960"/>
                    </a:lnTo>
                    <a:lnTo>
                      <a:pt x="1006" y="1960"/>
                    </a:lnTo>
                    <a:lnTo>
                      <a:pt x="0" y="955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5" name="Google Shape;1085;p41"/>
              <p:cNvSpPr/>
              <p:nvPr/>
            </p:nvSpPr>
            <p:spPr>
              <a:xfrm>
                <a:off x="4287838" y="3092450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29"/>
                    </a:moveTo>
                    <a:cubicBezTo>
                      <a:pt x="160" y="57"/>
                      <a:pt x="160" y="103"/>
                      <a:pt x="132" y="132"/>
                    </a:cubicBezTo>
                    <a:cubicBezTo>
                      <a:pt x="104" y="160"/>
                      <a:pt x="57" y="160"/>
                      <a:pt x="29" y="132"/>
                    </a:cubicBezTo>
                    <a:cubicBezTo>
                      <a:pt x="0" y="103"/>
                      <a:pt x="0" y="57"/>
                      <a:pt x="29" y="29"/>
                    </a:cubicBezTo>
                    <a:cubicBezTo>
                      <a:pt x="57" y="0"/>
                      <a:pt x="104" y="0"/>
                      <a:pt x="132" y="29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6" name="Google Shape;1086;p41"/>
              <p:cNvSpPr/>
              <p:nvPr/>
            </p:nvSpPr>
            <p:spPr>
              <a:xfrm>
                <a:off x="3406775" y="1971675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87" name="Google Shape;1087;p41"/>
            <p:cNvGrpSpPr/>
            <p:nvPr/>
          </p:nvGrpSpPr>
          <p:grpSpPr>
            <a:xfrm rot="10800000">
              <a:off x="8063598" y="-864"/>
              <a:ext cx="855055" cy="686105"/>
              <a:chOff x="3524250" y="2062163"/>
              <a:chExt cx="795400" cy="638237"/>
            </a:xfrm>
          </p:grpSpPr>
          <p:sp>
            <p:nvSpPr>
              <p:cNvPr id="1088" name="Google Shape;1088;p41"/>
              <p:cNvSpPr/>
              <p:nvPr/>
            </p:nvSpPr>
            <p:spPr>
              <a:xfrm>
                <a:off x="3554413" y="2090738"/>
                <a:ext cx="736598" cy="581026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422" extrusionOk="0">
                    <a:moveTo>
                      <a:pt x="1805" y="1422"/>
                    </a:moveTo>
                    <a:lnTo>
                      <a:pt x="729" y="1422"/>
                    </a:lnTo>
                    <a:lnTo>
                      <a:pt x="0" y="693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9" name="Google Shape;1089;p41"/>
              <p:cNvSpPr/>
              <p:nvPr/>
            </p:nvSpPr>
            <p:spPr>
              <a:xfrm>
                <a:off x="4260850" y="2641600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0" name="Google Shape;1090;p41"/>
              <p:cNvSpPr/>
              <p:nvPr/>
            </p:nvSpPr>
            <p:spPr>
              <a:xfrm>
                <a:off x="3524250" y="2062163"/>
                <a:ext cx="603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91" name="Google Shape;1091;p41"/>
            <p:cNvGrpSpPr/>
            <p:nvPr/>
          </p:nvGrpSpPr>
          <p:grpSpPr>
            <a:xfrm rot="-1800044">
              <a:off x="5643720" y="5236437"/>
              <a:ext cx="2153749" cy="455791"/>
              <a:chOff x="4886735" y="1558927"/>
              <a:chExt cx="2153797" cy="455801"/>
            </a:xfrm>
          </p:grpSpPr>
          <p:sp>
            <p:nvSpPr>
              <p:cNvPr id="1092" name="Google Shape;1092;p41"/>
              <p:cNvSpPr/>
              <p:nvPr/>
            </p:nvSpPr>
            <p:spPr>
              <a:xfrm>
                <a:off x="4919159" y="1591351"/>
                <a:ext cx="2090506" cy="390797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893" extrusionOk="0">
                    <a:moveTo>
                      <a:pt x="0" y="893"/>
                    </a:moveTo>
                    <a:lnTo>
                      <a:pt x="1232" y="893"/>
                    </a:lnTo>
                    <a:lnTo>
                      <a:pt x="2125" y="0"/>
                    </a:lnTo>
                    <a:lnTo>
                      <a:pt x="4768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3" name="Google Shape;1093;p41"/>
              <p:cNvSpPr/>
              <p:nvPr/>
            </p:nvSpPr>
            <p:spPr>
              <a:xfrm>
                <a:off x="4886735" y="1951428"/>
                <a:ext cx="65100" cy="63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4" name="Google Shape;1094;p41"/>
              <p:cNvSpPr/>
              <p:nvPr/>
            </p:nvSpPr>
            <p:spPr>
              <a:xfrm>
                <a:off x="6977232" y="1558927"/>
                <a:ext cx="63300" cy="651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95" name="Google Shape;1095;p41"/>
            <p:cNvGrpSpPr/>
            <p:nvPr/>
          </p:nvGrpSpPr>
          <p:grpSpPr>
            <a:xfrm rot="9900119">
              <a:off x="105406" y="-149"/>
              <a:ext cx="1868723" cy="1646861"/>
              <a:chOff x="2757488" y="0"/>
              <a:chExt cx="1738314" cy="1531934"/>
            </a:xfrm>
          </p:grpSpPr>
          <p:sp>
            <p:nvSpPr>
              <p:cNvPr id="1096" name="Google Shape;1096;p41"/>
              <p:cNvSpPr/>
              <p:nvPr/>
            </p:nvSpPr>
            <p:spPr>
              <a:xfrm>
                <a:off x="2786063" y="30163"/>
                <a:ext cx="1709739" cy="1501771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3683" extrusionOk="0">
                    <a:moveTo>
                      <a:pt x="3874" y="0"/>
                    </a:moveTo>
                    <a:lnTo>
                      <a:pt x="3874" y="1423"/>
                    </a:lnTo>
                    <a:lnTo>
                      <a:pt x="4192" y="1742"/>
                    </a:lnTo>
                    <a:lnTo>
                      <a:pt x="4192" y="2604"/>
                    </a:lnTo>
                    <a:lnTo>
                      <a:pt x="3125" y="3683"/>
                    </a:lnTo>
                    <a:lnTo>
                      <a:pt x="2364" y="3683"/>
                    </a:lnTo>
                    <a:lnTo>
                      <a:pt x="1917" y="3236"/>
                    </a:lnTo>
                    <a:lnTo>
                      <a:pt x="1299" y="3236"/>
                    </a:lnTo>
                    <a:lnTo>
                      <a:pt x="999" y="3536"/>
                    </a:lnTo>
                    <a:lnTo>
                      <a:pt x="0" y="3535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7" name="Google Shape;1097;p41"/>
              <p:cNvSpPr/>
              <p:nvPr/>
            </p:nvSpPr>
            <p:spPr>
              <a:xfrm>
                <a:off x="2757488" y="1441450"/>
                <a:ext cx="58738" cy="603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146" extrusionOk="0">
                    <a:moveTo>
                      <a:pt x="73" y="0"/>
                    </a:moveTo>
                    <a:cubicBezTo>
                      <a:pt x="33" y="0"/>
                      <a:pt x="0" y="32"/>
                      <a:pt x="0" y="73"/>
                    </a:cubicBezTo>
                    <a:cubicBezTo>
                      <a:pt x="0" y="113"/>
                      <a:pt x="32" y="146"/>
                      <a:pt x="73" y="146"/>
                    </a:cubicBezTo>
                    <a:cubicBezTo>
                      <a:pt x="113" y="146"/>
                      <a:pt x="146" y="113"/>
                      <a:pt x="146" y="73"/>
                    </a:cubicBezTo>
                    <a:cubicBezTo>
                      <a:pt x="146" y="33"/>
                      <a:pt x="113" y="0"/>
                      <a:pt x="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8" name="Google Shape;1098;p41"/>
              <p:cNvSpPr/>
              <p:nvPr/>
            </p:nvSpPr>
            <p:spPr>
              <a:xfrm>
                <a:off x="4337050" y="0"/>
                <a:ext cx="58800" cy="60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99" name="Google Shape;1099;p41"/>
            <p:cNvGrpSpPr/>
            <p:nvPr/>
          </p:nvGrpSpPr>
          <p:grpSpPr>
            <a:xfrm rot="6299881">
              <a:off x="-189815" y="4227447"/>
              <a:ext cx="1017132" cy="1274827"/>
              <a:chOff x="3406775" y="1971675"/>
              <a:chExt cx="946151" cy="1185863"/>
            </a:xfrm>
          </p:grpSpPr>
          <p:sp>
            <p:nvSpPr>
              <p:cNvPr id="1100" name="Google Shape;1100;p41"/>
              <p:cNvSpPr/>
              <p:nvPr/>
            </p:nvSpPr>
            <p:spPr>
              <a:xfrm>
                <a:off x="3435350" y="2001838"/>
                <a:ext cx="884237" cy="112236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754" extrusionOk="0">
                    <a:moveTo>
                      <a:pt x="2170" y="2754"/>
                    </a:moveTo>
                    <a:lnTo>
                      <a:pt x="1376" y="1960"/>
                    </a:lnTo>
                    <a:lnTo>
                      <a:pt x="1006" y="1960"/>
                    </a:lnTo>
                    <a:lnTo>
                      <a:pt x="0" y="955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1" name="Google Shape;1101;p41"/>
              <p:cNvSpPr/>
              <p:nvPr/>
            </p:nvSpPr>
            <p:spPr>
              <a:xfrm>
                <a:off x="4287838" y="3092450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29"/>
                    </a:moveTo>
                    <a:cubicBezTo>
                      <a:pt x="160" y="57"/>
                      <a:pt x="160" y="103"/>
                      <a:pt x="132" y="132"/>
                    </a:cubicBezTo>
                    <a:cubicBezTo>
                      <a:pt x="104" y="160"/>
                      <a:pt x="57" y="160"/>
                      <a:pt x="29" y="132"/>
                    </a:cubicBezTo>
                    <a:cubicBezTo>
                      <a:pt x="0" y="103"/>
                      <a:pt x="0" y="57"/>
                      <a:pt x="29" y="29"/>
                    </a:cubicBezTo>
                    <a:cubicBezTo>
                      <a:pt x="57" y="0"/>
                      <a:pt x="104" y="0"/>
                      <a:pt x="132" y="29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41"/>
              <p:cNvSpPr/>
              <p:nvPr/>
            </p:nvSpPr>
            <p:spPr>
              <a:xfrm>
                <a:off x="3406775" y="1971675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4" name="Google Shape;1104;p42"/>
          <p:cNvPicPr preferRelativeResize="0"/>
          <p:nvPr/>
        </p:nvPicPr>
        <p:blipFill rotWithShape="1">
          <a:blip r:embed="rId2">
            <a:alphaModFix/>
          </a:blip>
          <a:srcRect l="893" t="8578" r="922" b="8933"/>
          <a:stretch/>
        </p:blipFill>
        <p:spPr>
          <a:xfrm rot="10800000">
            <a:off x="0" y="21924"/>
            <a:ext cx="9146425" cy="512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5" name="Google Shape;1105;p42"/>
          <p:cNvGrpSpPr/>
          <p:nvPr/>
        </p:nvGrpSpPr>
        <p:grpSpPr>
          <a:xfrm>
            <a:off x="-880346" y="-694985"/>
            <a:ext cx="11679105" cy="6895129"/>
            <a:chOff x="-880346" y="-694985"/>
            <a:chExt cx="11679105" cy="6895129"/>
          </a:xfrm>
        </p:grpSpPr>
        <p:grpSp>
          <p:nvGrpSpPr>
            <p:cNvPr id="1106" name="Google Shape;1106;p42"/>
            <p:cNvGrpSpPr/>
            <p:nvPr/>
          </p:nvGrpSpPr>
          <p:grpSpPr>
            <a:xfrm rot="-2700000">
              <a:off x="185733" y="3079512"/>
              <a:ext cx="616865" cy="614808"/>
              <a:chOff x="2588041" y="-11077"/>
              <a:chExt cx="511960" cy="510252"/>
            </a:xfrm>
          </p:grpSpPr>
          <p:cxnSp>
            <p:nvCxnSpPr>
              <p:cNvPr id="1107" name="Google Shape;1107;p42"/>
              <p:cNvCxnSpPr/>
              <p:nvPr/>
            </p:nvCxnSpPr>
            <p:spPr>
              <a:xfrm flipH="1">
                <a:off x="2622263" y="23054"/>
                <a:ext cx="441900" cy="4419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08" name="Google Shape;1108;p42"/>
              <p:cNvSpPr/>
              <p:nvPr/>
            </p:nvSpPr>
            <p:spPr>
              <a:xfrm>
                <a:off x="3030032" y="-11077"/>
                <a:ext cx="69968" cy="6996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28" y="28"/>
                    </a:moveTo>
                    <a:cubicBezTo>
                      <a:pt x="57" y="0"/>
                      <a:pt x="103" y="0"/>
                      <a:pt x="131" y="28"/>
                    </a:cubicBezTo>
                    <a:cubicBezTo>
                      <a:pt x="160" y="57"/>
                      <a:pt x="160" y="103"/>
                      <a:pt x="131" y="131"/>
                    </a:cubicBezTo>
                    <a:cubicBezTo>
                      <a:pt x="103" y="160"/>
                      <a:pt x="57" y="160"/>
                      <a:pt x="28" y="131"/>
                    </a:cubicBezTo>
                    <a:cubicBezTo>
                      <a:pt x="0" y="103"/>
                      <a:pt x="0" y="57"/>
                      <a:pt x="28" y="28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9" name="Google Shape;1109;p42"/>
              <p:cNvSpPr/>
              <p:nvPr/>
            </p:nvSpPr>
            <p:spPr>
              <a:xfrm>
                <a:off x="2588041" y="429207"/>
                <a:ext cx="69968" cy="6996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29" y="29"/>
                    </a:moveTo>
                    <a:cubicBezTo>
                      <a:pt x="0" y="57"/>
                      <a:pt x="0" y="103"/>
                      <a:pt x="29" y="132"/>
                    </a:cubicBezTo>
                    <a:cubicBezTo>
                      <a:pt x="57" y="160"/>
                      <a:pt x="103" y="160"/>
                      <a:pt x="132" y="132"/>
                    </a:cubicBezTo>
                    <a:cubicBezTo>
                      <a:pt x="160" y="103"/>
                      <a:pt x="160" y="57"/>
                      <a:pt x="132" y="29"/>
                    </a:cubicBezTo>
                    <a:cubicBezTo>
                      <a:pt x="103" y="0"/>
                      <a:pt x="57" y="0"/>
                      <a:pt x="29" y="29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0" name="Google Shape;1110;p42"/>
            <p:cNvGrpSpPr/>
            <p:nvPr/>
          </p:nvGrpSpPr>
          <p:grpSpPr>
            <a:xfrm rot="-8100000">
              <a:off x="169518" y="140759"/>
              <a:ext cx="649282" cy="179386"/>
              <a:chOff x="3525838" y="4135438"/>
              <a:chExt cx="649288" cy="179388"/>
            </a:xfrm>
          </p:grpSpPr>
          <p:sp>
            <p:nvSpPr>
              <p:cNvPr id="1111" name="Google Shape;1111;p42"/>
              <p:cNvSpPr/>
              <p:nvPr/>
            </p:nvSpPr>
            <p:spPr>
              <a:xfrm>
                <a:off x="3557588" y="4135438"/>
                <a:ext cx="584199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359" extrusionOk="0">
                    <a:moveTo>
                      <a:pt x="0" y="359"/>
                    </a:moveTo>
                    <a:lnTo>
                      <a:pt x="358" y="0"/>
                    </a:lnTo>
                    <a:lnTo>
                      <a:pt x="1221" y="0"/>
                    </a:lnTo>
                    <a:lnTo>
                      <a:pt x="1432" y="21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2" name="Google Shape;1112;p42"/>
              <p:cNvSpPr/>
              <p:nvPr/>
            </p:nvSpPr>
            <p:spPr>
              <a:xfrm>
                <a:off x="3525838" y="4249738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1" y="131"/>
                    </a:moveTo>
                    <a:cubicBezTo>
                      <a:pt x="103" y="160"/>
                      <a:pt x="57" y="160"/>
                      <a:pt x="28" y="131"/>
                    </a:cubicBezTo>
                    <a:cubicBezTo>
                      <a:pt x="0" y="103"/>
                      <a:pt x="0" y="57"/>
                      <a:pt x="28" y="28"/>
                    </a:cubicBezTo>
                    <a:cubicBezTo>
                      <a:pt x="57" y="0"/>
                      <a:pt x="103" y="0"/>
                      <a:pt x="131" y="28"/>
                    </a:cubicBezTo>
                    <a:cubicBezTo>
                      <a:pt x="160" y="57"/>
                      <a:pt x="160" y="103"/>
                      <a:pt x="13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3" name="Google Shape;1113;p42"/>
              <p:cNvSpPr/>
              <p:nvPr/>
            </p:nvSpPr>
            <p:spPr>
              <a:xfrm>
                <a:off x="4110038" y="4189413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28" y="132"/>
                    </a:moveTo>
                    <a:cubicBezTo>
                      <a:pt x="57" y="160"/>
                      <a:pt x="103" y="160"/>
                      <a:pt x="131" y="132"/>
                    </a:cubicBezTo>
                    <a:cubicBezTo>
                      <a:pt x="160" y="103"/>
                      <a:pt x="160" y="57"/>
                      <a:pt x="131" y="29"/>
                    </a:cubicBezTo>
                    <a:cubicBezTo>
                      <a:pt x="103" y="0"/>
                      <a:pt x="57" y="0"/>
                      <a:pt x="28" y="29"/>
                    </a:cubicBezTo>
                    <a:cubicBezTo>
                      <a:pt x="0" y="57"/>
                      <a:pt x="0" y="103"/>
                      <a:pt x="28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4" name="Google Shape;1114;p42"/>
            <p:cNvGrpSpPr/>
            <p:nvPr/>
          </p:nvGrpSpPr>
          <p:grpSpPr>
            <a:xfrm rot="10800000">
              <a:off x="-880346" y="229341"/>
              <a:ext cx="2153797" cy="455895"/>
              <a:chOff x="4630756" y="1700569"/>
              <a:chExt cx="2153797" cy="455895"/>
            </a:xfrm>
          </p:grpSpPr>
          <p:sp>
            <p:nvSpPr>
              <p:cNvPr id="1115" name="Google Shape;1115;p42"/>
              <p:cNvSpPr/>
              <p:nvPr/>
            </p:nvSpPr>
            <p:spPr>
              <a:xfrm>
                <a:off x="4663179" y="1732993"/>
                <a:ext cx="2090506" cy="390797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893" extrusionOk="0">
                    <a:moveTo>
                      <a:pt x="4768" y="0"/>
                    </a:moveTo>
                    <a:lnTo>
                      <a:pt x="3535" y="0"/>
                    </a:lnTo>
                    <a:lnTo>
                      <a:pt x="2643" y="893"/>
                    </a:lnTo>
                    <a:lnTo>
                      <a:pt x="0" y="893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6" name="Google Shape;1116;p42"/>
              <p:cNvSpPr/>
              <p:nvPr/>
            </p:nvSpPr>
            <p:spPr>
              <a:xfrm>
                <a:off x="6721253" y="1700569"/>
                <a:ext cx="63300" cy="63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7" name="Google Shape;1117;p42"/>
              <p:cNvSpPr/>
              <p:nvPr/>
            </p:nvSpPr>
            <p:spPr>
              <a:xfrm>
                <a:off x="4630756" y="2091364"/>
                <a:ext cx="65100" cy="651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8" name="Google Shape;1118;p42"/>
            <p:cNvGrpSpPr/>
            <p:nvPr/>
          </p:nvGrpSpPr>
          <p:grpSpPr>
            <a:xfrm rot="10800000">
              <a:off x="8644962" y="2786126"/>
              <a:ext cx="2153797" cy="455801"/>
              <a:chOff x="4886735" y="1558927"/>
              <a:chExt cx="2153797" cy="455801"/>
            </a:xfrm>
          </p:grpSpPr>
          <p:sp>
            <p:nvSpPr>
              <p:cNvPr id="1119" name="Google Shape;1119;p42"/>
              <p:cNvSpPr/>
              <p:nvPr/>
            </p:nvSpPr>
            <p:spPr>
              <a:xfrm>
                <a:off x="4919159" y="1591351"/>
                <a:ext cx="2090506" cy="390797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893" extrusionOk="0">
                    <a:moveTo>
                      <a:pt x="0" y="893"/>
                    </a:moveTo>
                    <a:lnTo>
                      <a:pt x="1232" y="893"/>
                    </a:lnTo>
                    <a:lnTo>
                      <a:pt x="2125" y="0"/>
                    </a:lnTo>
                    <a:lnTo>
                      <a:pt x="4768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1120;p42"/>
              <p:cNvSpPr/>
              <p:nvPr/>
            </p:nvSpPr>
            <p:spPr>
              <a:xfrm>
                <a:off x="4886735" y="1951428"/>
                <a:ext cx="65100" cy="63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1" name="Google Shape;1121;p42"/>
              <p:cNvSpPr/>
              <p:nvPr/>
            </p:nvSpPr>
            <p:spPr>
              <a:xfrm>
                <a:off x="6977232" y="1558927"/>
                <a:ext cx="63300" cy="651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2" name="Google Shape;1122;p42"/>
            <p:cNvGrpSpPr/>
            <p:nvPr/>
          </p:nvGrpSpPr>
          <p:grpSpPr>
            <a:xfrm rot="10800000">
              <a:off x="8644952" y="-180100"/>
              <a:ext cx="1017112" cy="1274803"/>
              <a:chOff x="3406775" y="1971675"/>
              <a:chExt cx="946151" cy="1185863"/>
            </a:xfrm>
          </p:grpSpPr>
          <p:sp>
            <p:nvSpPr>
              <p:cNvPr id="1123" name="Google Shape;1123;p42"/>
              <p:cNvSpPr/>
              <p:nvPr/>
            </p:nvSpPr>
            <p:spPr>
              <a:xfrm>
                <a:off x="3435350" y="2001838"/>
                <a:ext cx="884237" cy="112236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754" extrusionOk="0">
                    <a:moveTo>
                      <a:pt x="2170" y="2754"/>
                    </a:moveTo>
                    <a:lnTo>
                      <a:pt x="1376" y="1960"/>
                    </a:lnTo>
                    <a:lnTo>
                      <a:pt x="1006" y="1960"/>
                    </a:lnTo>
                    <a:lnTo>
                      <a:pt x="0" y="955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1124;p42"/>
              <p:cNvSpPr/>
              <p:nvPr/>
            </p:nvSpPr>
            <p:spPr>
              <a:xfrm>
                <a:off x="4287838" y="3092450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29"/>
                    </a:moveTo>
                    <a:cubicBezTo>
                      <a:pt x="160" y="57"/>
                      <a:pt x="160" y="103"/>
                      <a:pt x="132" y="132"/>
                    </a:cubicBezTo>
                    <a:cubicBezTo>
                      <a:pt x="104" y="160"/>
                      <a:pt x="57" y="160"/>
                      <a:pt x="29" y="132"/>
                    </a:cubicBezTo>
                    <a:cubicBezTo>
                      <a:pt x="0" y="103"/>
                      <a:pt x="0" y="57"/>
                      <a:pt x="29" y="29"/>
                    </a:cubicBezTo>
                    <a:cubicBezTo>
                      <a:pt x="57" y="0"/>
                      <a:pt x="104" y="0"/>
                      <a:pt x="132" y="29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42"/>
              <p:cNvSpPr/>
              <p:nvPr/>
            </p:nvSpPr>
            <p:spPr>
              <a:xfrm>
                <a:off x="3406775" y="1971675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6" name="Google Shape;1126;p42"/>
            <p:cNvGrpSpPr/>
            <p:nvPr/>
          </p:nvGrpSpPr>
          <p:grpSpPr>
            <a:xfrm rot="10800000">
              <a:off x="8063598" y="49354"/>
              <a:ext cx="855055" cy="686105"/>
              <a:chOff x="3524250" y="2015449"/>
              <a:chExt cx="795400" cy="638237"/>
            </a:xfrm>
          </p:grpSpPr>
          <p:sp>
            <p:nvSpPr>
              <p:cNvPr id="1127" name="Google Shape;1127;p42"/>
              <p:cNvSpPr/>
              <p:nvPr/>
            </p:nvSpPr>
            <p:spPr>
              <a:xfrm>
                <a:off x="3554413" y="2044024"/>
                <a:ext cx="736598" cy="581026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422" extrusionOk="0">
                    <a:moveTo>
                      <a:pt x="1805" y="1422"/>
                    </a:moveTo>
                    <a:lnTo>
                      <a:pt x="729" y="1422"/>
                    </a:lnTo>
                    <a:lnTo>
                      <a:pt x="0" y="693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42"/>
              <p:cNvSpPr/>
              <p:nvPr/>
            </p:nvSpPr>
            <p:spPr>
              <a:xfrm>
                <a:off x="4260850" y="2594886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9" name="Google Shape;1129;p42"/>
              <p:cNvSpPr/>
              <p:nvPr/>
            </p:nvSpPr>
            <p:spPr>
              <a:xfrm>
                <a:off x="3524250" y="2015449"/>
                <a:ext cx="603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0" name="Google Shape;1130;p42"/>
            <p:cNvGrpSpPr/>
            <p:nvPr/>
          </p:nvGrpSpPr>
          <p:grpSpPr>
            <a:xfrm rot="-899881">
              <a:off x="7944639" y="-481236"/>
              <a:ext cx="1868723" cy="1646861"/>
              <a:chOff x="2757488" y="0"/>
              <a:chExt cx="1738314" cy="1531934"/>
            </a:xfrm>
          </p:grpSpPr>
          <p:sp>
            <p:nvSpPr>
              <p:cNvPr id="1131" name="Google Shape;1131;p42"/>
              <p:cNvSpPr/>
              <p:nvPr/>
            </p:nvSpPr>
            <p:spPr>
              <a:xfrm>
                <a:off x="2786063" y="30163"/>
                <a:ext cx="1709739" cy="1501771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3683" extrusionOk="0">
                    <a:moveTo>
                      <a:pt x="3874" y="0"/>
                    </a:moveTo>
                    <a:lnTo>
                      <a:pt x="3874" y="1423"/>
                    </a:lnTo>
                    <a:lnTo>
                      <a:pt x="4192" y="1742"/>
                    </a:lnTo>
                    <a:lnTo>
                      <a:pt x="4192" y="2604"/>
                    </a:lnTo>
                    <a:lnTo>
                      <a:pt x="3125" y="3683"/>
                    </a:lnTo>
                    <a:lnTo>
                      <a:pt x="2364" y="3683"/>
                    </a:lnTo>
                    <a:lnTo>
                      <a:pt x="1917" y="3236"/>
                    </a:lnTo>
                    <a:lnTo>
                      <a:pt x="1299" y="3236"/>
                    </a:lnTo>
                    <a:lnTo>
                      <a:pt x="999" y="3536"/>
                    </a:lnTo>
                    <a:lnTo>
                      <a:pt x="0" y="3535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2" name="Google Shape;1132;p42"/>
              <p:cNvSpPr/>
              <p:nvPr/>
            </p:nvSpPr>
            <p:spPr>
              <a:xfrm>
                <a:off x="2757488" y="1441450"/>
                <a:ext cx="58738" cy="603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146" extrusionOk="0">
                    <a:moveTo>
                      <a:pt x="73" y="0"/>
                    </a:moveTo>
                    <a:cubicBezTo>
                      <a:pt x="33" y="0"/>
                      <a:pt x="0" y="32"/>
                      <a:pt x="0" y="73"/>
                    </a:cubicBezTo>
                    <a:cubicBezTo>
                      <a:pt x="0" y="113"/>
                      <a:pt x="32" y="146"/>
                      <a:pt x="73" y="146"/>
                    </a:cubicBezTo>
                    <a:cubicBezTo>
                      <a:pt x="113" y="146"/>
                      <a:pt x="146" y="113"/>
                      <a:pt x="146" y="73"/>
                    </a:cubicBezTo>
                    <a:cubicBezTo>
                      <a:pt x="146" y="33"/>
                      <a:pt x="113" y="0"/>
                      <a:pt x="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3" name="Google Shape;1133;p42"/>
              <p:cNvSpPr/>
              <p:nvPr/>
            </p:nvSpPr>
            <p:spPr>
              <a:xfrm>
                <a:off x="4337050" y="0"/>
                <a:ext cx="58800" cy="60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4" name="Google Shape;1134;p42"/>
            <p:cNvGrpSpPr/>
            <p:nvPr/>
          </p:nvGrpSpPr>
          <p:grpSpPr>
            <a:xfrm rot="9900119">
              <a:off x="105406" y="-149"/>
              <a:ext cx="1868723" cy="1646861"/>
              <a:chOff x="2757488" y="0"/>
              <a:chExt cx="1738314" cy="1531934"/>
            </a:xfrm>
          </p:grpSpPr>
          <p:sp>
            <p:nvSpPr>
              <p:cNvPr id="1135" name="Google Shape;1135;p42"/>
              <p:cNvSpPr/>
              <p:nvPr/>
            </p:nvSpPr>
            <p:spPr>
              <a:xfrm>
                <a:off x="2786063" y="30163"/>
                <a:ext cx="1709739" cy="1501771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3683" extrusionOk="0">
                    <a:moveTo>
                      <a:pt x="3874" y="0"/>
                    </a:moveTo>
                    <a:lnTo>
                      <a:pt x="3874" y="1423"/>
                    </a:lnTo>
                    <a:lnTo>
                      <a:pt x="4192" y="1742"/>
                    </a:lnTo>
                    <a:lnTo>
                      <a:pt x="4192" y="2604"/>
                    </a:lnTo>
                    <a:lnTo>
                      <a:pt x="3125" y="3683"/>
                    </a:lnTo>
                    <a:lnTo>
                      <a:pt x="2364" y="3683"/>
                    </a:lnTo>
                    <a:lnTo>
                      <a:pt x="1917" y="3236"/>
                    </a:lnTo>
                    <a:lnTo>
                      <a:pt x="1299" y="3236"/>
                    </a:lnTo>
                    <a:lnTo>
                      <a:pt x="999" y="3536"/>
                    </a:lnTo>
                    <a:lnTo>
                      <a:pt x="0" y="3535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6" name="Google Shape;1136;p42"/>
              <p:cNvSpPr/>
              <p:nvPr/>
            </p:nvSpPr>
            <p:spPr>
              <a:xfrm>
                <a:off x="2757488" y="1441450"/>
                <a:ext cx="58738" cy="603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146" extrusionOk="0">
                    <a:moveTo>
                      <a:pt x="73" y="0"/>
                    </a:moveTo>
                    <a:cubicBezTo>
                      <a:pt x="33" y="0"/>
                      <a:pt x="0" y="32"/>
                      <a:pt x="0" y="73"/>
                    </a:cubicBezTo>
                    <a:cubicBezTo>
                      <a:pt x="0" y="113"/>
                      <a:pt x="32" y="146"/>
                      <a:pt x="73" y="146"/>
                    </a:cubicBezTo>
                    <a:cubicBezTo>
                      <a:pt x="113" y="146"/>
                      <a:pt x="146" y="113"/>
                      <a:pt x="146" y="73"/>
                    </a:cubicBezTo>
                    <a:cubicBezTo>
                      <a:pt x="146" y="33"/>
                      <a:pt x="113" y="0"/>
                      <a:pt x="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7" name="Google Shape;1137;p42"/>
              <p:cNvSpPr/>
              <p:nvPr/>
            </p:nvSpPr>
            <p:spPr>
              <a:xfrm>
                <a:off x="4337050" y="0"/>
                <a:ext cx="58800" cy="60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8" name="Google Shape;1138;p42"/>
            <p:cNvGrpSpPr/>
            <p:nvPr/>
          </p:nvGrpSpPr>
          <p:grpSpPr>
            <a:xfrm rot="6299881">
              <a:off x="1424035" y="4622272"/>
              <a:ext cx="1017132" cy="1274827"/>
              <a:chOff x="3406775" y="1971675"/>
              <a:chExt cx="946151" cy="1185863"/>
            </a:xfrm>
          </p:grpSpPr>
          <p:sp>
            <p:nvSpPr>
              <p:cNvPr id="1139" name="Google Shape;1139;p42"/>
              <p:cNvSpPr/>
              <p:nvPr/>
            </p:nvSpPr>
            <p:spPr>
              <a:xfrm>
                <a:off x="3435350" y="2001838"/>
                <a:ext cx="884237" cy="112236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754" extrusionOk="0">
                    <a:moveTo>
                      <a:pt x="2170" y="2754"/>
                    </a:moveTo>
                    <a:lnTo>
                      <a:pt x="1376" y="1960"/>
                    </a:lnTo>
                    <a:lnTo>
                      <a:pt x="1006" y="1960"/>
                    </a:lnTo>
                    <a:lnTo>
                      <a:pt x="0" y="955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0" name="Google Shape;1140;p42"/>
              <p:cNvSpPr/>
              <p:nvPr/>
            </p:nvSpPr>
            <p:spPr>
              <a:xfrm>
                <a:off x="4287838" y="3092450"/>
                <a:ext cx="65088" cy="6508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32" y="29"/>
                    </a:moveTo>
                    <a:cubicBezTo>
                      <a:pt x="160" y="57"/>
                      <a:pt x="160" y="103"/>
                      <a:pt x="132" y="132"/>
                    </a:cubicBezTo>
                    <a:cubicBezTo>
                      <a:pt x="104" y="160"/>
                      <a:pt x="57" y="160"/>
                      <a:pt x="29" y="132"/>
                    </a:cubicBezTo>
                    <a:cubicBezTo>
                      <a:pt x="0" y="103"/>
                      <a:pt x="0" y="57"/>
                      <a:pt x="29" y="29"/>
                    </a:cubicBezTo>
                    <a:cubicBezTo>
                      <a:pt x="57" y="0"/>
                      <a:pt x="104" y="0"/>
                      <a:pt x="132" y="29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1" name="Google Shape;1141;p42"/>
              <p:cNvSpPr/>
              <p:nvPr/>
            </p:nvSpPr>
            <p:spPr>
              <a:xfrm>
                <a:off x="3406775" y="1971675"/>
                <a:ext cx="58800" cy="588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2" name="Google Shape;1142;p42"/>
            <p:cNvGrpSpPr/>
            <p:nvPr/>
          </p:nvGrpSpPr>
          <p:grpSpPr>
            <a:xfrm rot="-1800044">
              <a:off x="6178920" y="5236437"/>
              <a:ext cx="2153749" cy="455791"/>
              <a:chOff x="4886735" y="1558927"/>
              <a:chExt cx="2153797" cy="455801"/>
            </a:xfrm>
          </p:grpSpPr>
          <p:sp>
            <p:nvSpPr>
              <p:cNvPr id="1143" name="Google Shape;1143;p42"/>
              <p:cNvSpPr/>
              <p:nvPr/>
            </p:nvSpPr>
            <p:spPr>
              <a:xfrm>
                <a:off x="4919159" y="1591351"/>
                <a:ext cx="2090506" cy="390797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893" extrusionOk="0">
                    <a:moveTo>
                      <a:pt x="0" y="893"/>
                    </a:moveTo>
                    <a:lnTo>
                      <a:pt x="1232" y="893"/>
                    </a:lnTo>
                    <a:lnTo>
                      <a:pt x="2125" y="0"/>
                    </a:lnTo>
                    <a:lnTo>
                      <a:pt x="4768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4" name="Google Shape;1144;p42"/>
              <p:cNvSpPr/>
              <p:nvPr/>
            </p:nvSpPr>
            <p:spPr>
              <a:xfrm>
                <a:off x="4886735" y="1951428"/>
                <a:ext cx="65100" cy="63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5" name="Google Shape;1145;p42"/>
              <p:cNvSpPr/>
              <p:nvPr/>
            </p:nvSpPr>
            <p:spPr>
              <a:xfrm>
                <a:off x="6977232" y="1558927"/>
                <a:ext cx="63300" cy="651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lerta Stencil"/>
              <a:buNone/>
              <a:defRPr sz="28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lerta Stencil"/>
              <a:buNone/>
              <a:defRPr sz="28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lerta Stencil"/>
              <a:buNone/>
              <a:defRPr sz="28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lerta Stencil"/>
              <a:buNone/>
              <a:defRPr sz="28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lerta Stencil"/>
              <a:buNone/>
              <a:defRPr sz="28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lerta Stencil"/>
              <a:buNone/>
              <a:defRPr sz="28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lerta Stencil"/>
              <a:buNone/>
              <a:defRPr sz="28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lerta Stencil"/>
              <a:buNone/>
              <a:defRPr sz="28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lerta Stencil"/>
              <a:buNone/>
              <a:defRPr sz="2800">
                <a:solidFill>
                  <a:schemeClr val="dk1"/>
                </a:solidFill>
                <a:latin typeface="Allerta Stencil"/>
                <a:ea typeface="Allerta Stencil"/>
                <a:cs typeface="Allerta Stencil"/>
                <a:sym typeface="Allerta Stenc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ssistant"/>
              <a:buChar char="●"/>
              <a:defRPr sz="18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8" r:id="rId5"/>
    <p:sldLayoutId id="2147483659" r:id="rId6"/>
    <p:sldLayoutId id="2147483687" r:id="rId7"/>
    <p:sldLayoutId id="214748368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46"/>
          <p:cNvSpPr/>
          <p:nvPr/>
        </p:nvSpPr>
        <p:spPr>
          <a:xfrm>
            <a:off x="1400975" y="3161380"/>
            <a:ext cx="6342000" cy="4506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  <a:effectLst>
            <a:outerShdw blurRad="214313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57" name="Google Shape;1157;p46"/>
          <p:cNvSpPr txBox="1">
            <a:spLocks noGrp="1"/>
          </p:cNvSpPr>
          <p:nvPr>
            <p:ph type="ctrTitle"/>
          </p:nvPr>
        </p:nvSpPr>
        <p:spPr>
          <a:xfrm>
            <a:off x="190500" y="1212850"/>
            <a:ext cx="8233500" cy="18030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>
                <a:solidFill>
                  <a:schemeClr val="tx1"/>
                </a:solidFill>
              </a:rPr>
              <a:t>Training:</a:t>
            </a:r>
            <a:r>
              <a:rPr lang="en" sz="3000" dirty="0" smtClean="0">
                <a:solidFill>
                  <a:srgbClr val="7DDC14"/>
                </a:solidFill>
              </a:rPr>
              <a:t/>
            </a:r>
            <a:br>
              <a:rPr lang="en" sz="3000" dirty="0" smtClean="0">
                <a:solidFill>
                  <a:srgbClr val="7DDC14"/>
                </a:solidFill>
              </a:rPr>
            </a:br>
            <a:r>
              <a:rPr lang="en" sz="3000" dirty="0" smtClean="0">
                <a:solidFill>
                  <a:srgbClr val="7DDC14"/>
                </a:solidFill>
              </a:rPr>
              <a:t> </a:t>
            </a:r>
            <a:r>
              <a:rPr lang="en" sz="6000" dirty="0" smtClean="0">
                <a:solidFill>
                  <a:srgbClr val="7DDC14"/>
                </a:solidFill>
              </a:rPr>
              <a:t>S</a:t>
            </a:r>
            <a:r>
              <a:rPr lang="fr-FR" sz="6000" dirty="0" smtClean="0">
                <a:solidFill>
                  <a:srgbClr val="7DDC14"/>
                </a:solidFill>
              </a:rPr>
              <a:t>o</a:t>
            </a:r>
            <a:r>
              <a:rPr lang="en" sz="6000" dirty="0" smtClean="0">
                <a:solidFill>
                  <a:srgbClr val="7DDC14"/>
                </a:solidFill>
              </a:rPr>
              <a:t>ftware Enginering</a:t>
            </a:r>
            <a:endParaRPr sz="5100" dirty="0">
              <a:solidFill>
                <a:srgbClr val="7DDC14"/>
              </a:solidFill>
            </a:endParaRPr>
          </a:p>
        </p:txBody>
      </p:sp>
      <p:sp>
        <p:nvSpPr>
          <p:cNvPr id="1158" name="Google Shape;1158;p46"/>
          <p:cNvSpPr txBox="1">
            <a:spLocks noGrp="1"/>
          </p:cNvSpPr>
          <p:nvPr>
            <p:ph type="subTitle" idx="1"/>
          </p:nvPr>
        </p:nvSpPr>
        <p:spPr>
          <a:xfrm>
            <a:off x="1756050" y="3147587"/>
            <a:ext cx="5631900" cy="12270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/>
              <a:t>Mr </a:t>
            </a:r>
            <a:r>
              <a:rPr lang="en" sz="2000" b="1" dirty="0" smtClean="0"/>
              <a:t>Benabderrezak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2000" b="1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i="1" dirty="0" smtClean="0">
                <a:solidFill>
                  <a:srgbClr val="7DDC14"/>
                </a:solidFill>
              </a:rPr>
              <a:t>PHD Student  &amp; Future Pr</a:t>
            </a:r>
            <a:endParaRPr sz="2400" b="1" i="1" dirty="0">
              <a:solidFill>
                <a:srgbClr val="7DDC1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197530" y="1397241"/>
            <a:ext cx="2072379" cy="1257000"/>
          </a:xfrm>
        </p:spPr>
        <p:txBody>
          <a:bodyPr/>
          <a:lstStyle/>
          <a:p>
            <a:r>
              <a:rPr lang="fr-FR" dirty="0" smtClean="0"/>
              <a:t>Github 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947212" y="0"/>
            <a:ext cx="7098112" cy="5065381"/>
          </a:xfrm>
        </p:spPr>
        <p:txBody>
          <a:bodyPr/>
          <a:lstStyle/>
          <a:p>
            <a:endParaRPr lang="fr-FR" sz="1800" b="1" dirty="0" smtClean="0"/>
          </a:p>
          <a:p>
            <a:pPr marL="152400" indent="0">
              <a:buNone/>
            </a:pPr>
            <a:r>
              <a:rPr lang="fr-FR" sz="1800" b="1" dirty="0" smtClean="0"/>
              <a:t>GitHub </a:t>
            </a:r>
            <a:r>
              <a:rPr lang="fr-FR" sz="1800" b="1" dirty="0"/>
              <a:t>is a </a:t>
            </a:r>
            <a:r>
              <a:rPr lang="fr-FR" sz="1800" b="1" dirty="0">
                <a:solidFill>
                  <a:srgbClr val="7DDC14"/>
                </a:solidFill>
              </a:rPr>
              <a:t>web-based platform </a:t>
            </a:r>
            <a:r>
              <a:rPr lang="fr-FR" sz="1800" b="1" dirty="0"/>
              <a:t>that provides a range of features </a:t>
            </a:r>
            <a:r>
              <a:rPr lang="fr-FR" sz="1800" b="1" dirty="0" smtClean="0"/>
              <a:t>and</a:t>
            </a:r>
          </a:p>
          <a:p>
            <a:pPr marL="152400" indent="0">
              <a:buNone/>
            </a:pPr>
            <a:endParaRPr lang="fr-FR" sz="1800" b="1" dirty="0"/>
          </a:p>
          <a:p>
            <a:pPr marL="152400" indent="0">
              <a:buNone/>
            </a:pPr>
            <a:r>
              <a:rPr lang="fr-FR" sz="1800" b="1" dirty="0" smtClean="0"/>
              <a:t>tools </a:t>
            </a:r>
            <a:r>
              <a:rPr lang="fr-FR" sz="1800" b="1" dirty="0"/>
              <a:t>for </a:t>
            </a:r>
            <a:r>
              <a:rPr lang="fr-FR" sz="1800" b="1" dirty="0">
                <a:solidFill>
                  <a:srgbClr val="7DDC14"/>
                </a:solidFill>
              </a:rPr>
              <a:t>software</a:t>
            </a:r>
            <a:r>
              <a:rPr lang="fr-FR" sz="1800" b="1" dirty="0"/>
              <a:t> </a:t>
            </a:r>
            <a:r>
              <a:rPr lang="fr-FR" sz="1800" b="1" dirty="0">
                <a:solidFill>
                  <a:srgbClr val="7DDC14"/>
                </a:solidFill>
              </a:rPr>
              <a:t>development and collaboration</a:t>
            </a:r>
            <a:endParaRPr lang="fr-FR" sz="2800" b="1" dirty="0">
              <a:solidFill>
                <a:srgbClr val="7DDC14"/>
              </a:solidFill>
            </a:endParaRPr>
          </a:p>
          <a:p>
            <a:pPr marL="152400" indent="0">
              <a:buNone/>
            </a:pPr>
            <a:endParaRPr lang="fr-FR" sz="2400" b="1" dirty="0"/>
          </a:p>
          <a:p>
            <a:pPr marL="152400" indent="0">
              <a:buNone/>
            </a:pPr>
            <a:r>
              <a:rPr lang="fr-FR" sz="1800" b="1" dirty="0" smtClean="0"/>
              <a:t>GitHub </a:t>
            </a:r>
            <a:r>
              <a:rPr lang="fr-FR" sz="1800" b="1" dirty="0"/>
              <a:t>allows developers to </a:t>
            </a:r>
            <a:r>
              <a:rPr lang="fr-FR" sz="1800" b="1" dirty="0" smtClean="0"/>
              <a:t>:</a:t>
            </a:r>
          </a:p>
          <a:p>
            <a:endParaRPr lang="fr-FR" sz="1800" b="1" dirty="0"/>
          </a:p>
          <a:p>
            <a:r>
              <a:rPr lang="fr-FR" sz="1800" b="1" dirty="0" smtClean="0">
                <a:solidFill>
                  <a:srgbClr val="7DDC14"/>
                </a:solidFill>
              </a:rPr>
              <a:t>host</a:t>
            </a:r>
            <a:r>
              <a:rPr lang="fr-FR" sz="1800" b="1" dirty="0" smtClean="0"/>
              <a:t> </a:t>
            </a:r>
            <a:r>
              <a:rPr lang="fr-FR" sz="1800" b="1" dirty="0"/>
              <a:t>their </a:t>
            </a:r>
            <a:r>
              <a:rPr lang="fr-FR" sz="1800" b="1" dirty="0">
                <a:solidFill>
                  <a:srgbClr val="7DDC14"/>
                </a:solidFill>
              </a:rPr>
              <a:t>Git repositories </a:t>
            </a:r>
            <a:r>
              <a:rPr lang="fr-FR" sz="1800" b="1" dirty="0"/>
              <a:t>on the </a:t>
            </a:r>
            <a:r>
              <a:rPr lang="fr-FR" sz="1800" b="1" dirty="0" smtClean="0"/>
              <a:t>platform</a:t>
            </a:r>
          </a:p>
          <a:p>
            <a:pPr marL="152400" indent="0">
              <a:buNone/>
            </a:pPr>
            <a:endParaRPr lang="fr-FR" sz="1800" b="1" dirty="0" smtClean="0"/>
          </a:p>
          <a:p>
            <a:r>
              <a:rPr lang="fr-FR" sz="1800" b="1" dirty="0" smtClean="0"/>
              <a:t>making </a:t>
            </a:r>
            <a:r>
              <a:rPr lang="fr-FR" sz="1800" b="1" dirty="0"/>
              <a:t>it </a:t>
            </a:r>
            <a:r>
              <a:rPr lang="fr-FR" sz="1800" b="1" dirty="0">
                <a:solidFill>
                  <a:srgbClr val="7DDC14"/>
                </a:solidFill>
              </a:rPr>
              <a:t>easy</a:t>
            </a:r>
            <a:r>
              <a:rPr lang="fr-FR" sz="1800" b="1" dirty="0"/>
              <a:t> for them to </a:t>
            </a:r>
            <a:r>
              <a:rPr lang="fr-FR" sz="1800" b="1" dirty="0">
                <a:solidFill>
                  <a:srgbClr val="7DDC14"/>
                </a:solidFill>
              </a:rPr>
              <a:t>collaborate</a:t>
            </a:r>
            <a:r>
              <a:rPr lang="fr-FR" sz="1800" b="1" dirty="0"/>
              <a:t> with </a:t>
            </a:r>
            <a:r>
              <a:rPr lang="fr-FR" sz="1800" b="1" dirty="0">
                <a:solidFill>
                  <a:srgbClr val="7DDC14"/>
                </a:solidFill>
              </a:rPr>
              <a:t>others</a:t>
            </a:r>
            <a:r>
              <a:rPr lang="fr-FR" sz="1800" b="1" dirty="0"/>
              <a:t> </a:t>
            </a:r>
            <a:endParaRPr lang="fr-FR" sz="1800" b="1" dirty="0" smtClean="0"/>
          </a:p>
          <a:p>
            <a:endParaRPr lang="fr-FR" sz="1800" b="1" dirty="0"/>
          </a:p>
          <a:p>
            <a:r>
              <a:rPr lang="fr-FR" sz="1800" b="1" dirty="0" smtClean="0">
                <a:solidFill>
                  <a:srgbClr val="7DDC14"/>
                </a:solidFill>
              </a:rPr>
              <a:t>share</a:t>
            </a:r>
            <a:r>
              <a:rPr lang="fr-FR" sz="1800" b="1" dirty="0" smtClean="0"/>
              <a:t> </a:t>
            </a:r>
            <a:r>
              <a:rPr lang="fr-FR" sz="1800" b="1" dirty="0"/>
              <a:t>their code with the wider </a:t>
            </a:r>
            <a:r>
              <a:rPr lang="fr-FR" sz="1800" b="1" dirty="0" smtClean="0">
                <a:solidFill>
                  <a:srgbClr val="7DDC14"/>
                </a:solidFill>
              </a:rPr>
              <a:t>community</a:t>
            </a:r>
          </a:p>
          <a:p>
            <a:endParaRPr lang="fr-FR" sz="1800" b="1" dirty="0" smtClean="0"/>
          </a:p>
          <a:p>
            <a:r>
              <a:rPr lang="fr-FR" sz="1800" b="1" dirty="0" smtClean="0">
                <a:solidFill>
                  <a:srgbClr val="7DDC14"/>
                </a:solidFill>
              </a:rPr>
              <a:t>create</a:t>
            </a:r>
            <a:r>
              <a:rPr lang="fr-FR" sz="1800" b="1" dirty="0" smtClean="0"/>
              <a:t> </a:t>
            </a:r>
            <a:r>
              <a:rPr lang="fr-FR" sz="1800" b="1" dirty="0"/>
              <a:t>and </a:t>
            </a:r>
            <a:r>
              <a:rPr lang="fr-FR" sz="1800" b="1" dirty="0">
                <a:solidFill>
                  <a:srgbClr val="7DDC14"/>
                </a:solidFill>
              </a:rPr>
              <a:t>manage</a:t>
            </a:r>
            <a:r>
              <a:rPr lang="fr-FR" sz="1800" b="1" dirty="0"/>
              <a:t> </a:t>
            </a:r>
            <a:r>
              <a:rPr lang="fr-FR" sz="1800" b="1" dirty="0">
                <a:solidFill>
                  <a:srgbClr val="00B0F0"/>
                </a:solidFill>
              </a:rPr>
              <a:t>repositories</a:t>
            </a:r>
            <a:r>
              <a:rPr lang="fr-FR" sz="1800" b="1" dirty="0"/>
              <a:t>, </a:t>
            </a:r>
            <a:r>
              <a:rPr lang="fr-FR" sz="1800" b="1" dirty="0">
                <a:solidFill>
                  <a:srgbClr val="7DDC14"/>
                </a:solidFill>
              </a:rPr>
              <a:t>contribute</a:t>
            </a:r>
            <a:r>
              <a:rPr lang="fr-FR" sz="1800" b="1" dirty="0"/>
              <a:t> to other people's </a:t>
            </a:r>
            <a:r>
              <a:rPr lang="fr-FR" sz="1800" b="1" dirty="0" smtClean="0"/>
              <a:t>repositories</a:t>
            </a:r>
          </a:p>
          <a:p>
            <a:endParaRPr lang="fr-FR" sz="1800" b="1" dirty="0" smtClean="0"/>
          </a:p>
          <a:p>
            <a:r>
              <a:rPr lang="fr-FR" sz="1800" b="1" dirty="0" smtClean="0">
                <a:solidFill>
                  <a:srgbClr val="7DDC14"/>
                </a:solidFill>
              </a:rPr>
              <a:t>track </a:t>
            </a:r>
            <a:r>
              <a:rPr lang="fr-FR" sz="1800" b="1" dirty="0">
                <a:solidFill>
                  <a:srgbClr val="7DDC14"/>
                </a:solidFill>
              </a:rPr>
              <a:t>issues </a:t>
            </a:r>
            <a:r>
              <a:rPr lang="fr-FR" sz="1800" b="1" dirty="0"/>
              <a:t>and </a:t>
            </a:r>
            <a:r>
              <a:rPr lang="fr-FR" sz="1800" b="1" dirty="0">
                <a:solidFill>
                  <a:srgbClr val="7DDC14"/>
                </a:solidFill>
              </a:rPr>
              <a:t>bugs</a:t>
            </a:r>
            <a:r>
              <a:rPr lang="fr-FR" sz="1800" b="1" dirty="0"/>
              <a:t> using GitHub's issue tracking system</a:t>
            </a:r>
            <a:r>
              <a:rPr lang="fr-FR" sz="1600" b="1" dirty="0"/>
              <a:t>.</a:t>
            </a:r>
            <a:endParaRPr lang="fr-FR" sz="2800" b="1" dirty="0" smtClean="0"/>
          </a:p>
          <a:p>
            <a:endParaRPr lang="fr-FR" sz="1800" b="1" dirty="0"/>
          </a:p>
          <a:p>
            <a:endParaRPr lang="fr-FR" sz="1800" b="1" dirty="0" smtClean="0"/>
          </a:p>
          <a:p>
            <a:endParaRPr lang="fr-FR" sz="1800" dirty="0" smtClean="0"/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3" y="3011343"/>
            <a:ext cx="1927479" cy="139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15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24692" y="0"/>
            <a:ext cx="5249754" cy="1257000"/>
          </a:xfrm>
        </p:spPr>
        <p:txBody>
          <a:bodyPr/>
          <a:lstStyle/>
          <a:p>
            <a:r>
              <a:rPr lang="fr-FR" dirty="0">
                <a:solidFill>
                  <a:srgbClr val="7DDC14"/>
                </a:solidFill>
              </a:rPr>
              <a:t>Web developement</a:t>
            </a:r>
            <a:br>
              <a:rPr lang="fr-FR" dirty="0">
                <a:solidFill>
                  <a:srgbClr val="7DDC14"/>
                </a:solidFill>
              </a:rPr>
            </a:b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4989" y="789410"/>
            <a:ext cx="8630884" cy="3979943"/>
          </a:xfrm>
        </p:spPr>
        <p:txBody>
          <a:bodyPr/>
          <a:lstStyle/>
          <a:p>
            <a:pPr marL="152400" indent="0">
              <a:buNone/>
            </a:pPr>
            <a:r>
              <a:rPr lang="fr-FR" sz="1800" b="1" dirty="0"/>
              <a:t>Web development refers to the process of </a:t>
            </a:r>
            <a:r>
              <a:rPr lang="fr-FR" sz="1800" b="1" dirty="0">
                <a:solidFill>
                  <a:srgbClr val="7DDC14"/>
                </a:solidFill>
              </a:rPr>
              <a:t>creating websites </a:t>
            </a:r>
            <a:r>
              <a:rPr lang="fr-FR" sz="1800" b="1" dirty="0"/>
              <a:t>and </a:t>
            </a:r>
            <a:r>
              <a:rPr lang="fr-FR" sz="1800" b="1" dirty="0">
                <a:solidFill>
                  <a:srgbClr val="7DDC14"/>
                </a:solidFill>
              </a:rPr>
              <a:t>web applications</a:t>
            </a:r>
            <a:r>
              <a:rPr lang="fr-FR" sz="1800" b="1" dirty="0"/>
              <a:t> that can be </a:t>
            </a:r>
            <a:r>
              <a:rPr lang="fr-FR" sz="1800" b="1" dirty="0">
                <a:solidFill>
                  <a:srgbClr val="7DDC14"/>
                </a:solidFill>
              </a:rPr>
              <a:t>accessed over the internet</a:t>
            </a:r>
            <a:r>
              <a:rPr lang="fr-FR" sz="1800" b="1" dirty="0" smtClean="0"/>
              <a:t>.</a:t>
            </a:r>
          </a:p>
          <a:p>
            <a:pPr marL="152400" indent="0">
              <a:buNone/>
            </a:pPr>
            <a:endParaRPr lang="fr-FR" sz="1800" b="1" dirty="0"/>
          </a:p>
          <a:p>
            <a:pPr marL="152400" indent="0">
              <a:buNone/>
            </a:pPr>
            <a:r>
              <a:rPr lang="fr-FR" sz="1800" b="1" dirty="0" smtClean="0"/>
              <a:t>It </a:t>
            </a:r>
            <a:r>
              <a:rPr lang="fr-FR" sz="1800" b="1" dirty="0"/>
              <a:t>involves a range of </a:t>
            </a:r>
            <a:r>
              <a:rPr lang="fr-FR" sz="1800" b="1" dirty="0">
                <a:solidFill>
                  <a:srgbClr val="7DDC14"/>
                </a:solidFill>
              </a:rPr>
              <a:t>skills</a:t>
            </a:r>
            <a:r>
              <a:rPr lang="fr-FR" sz="1800" b="1" dirty="0"/>
              <a:t> and </a:t>
            </a:r>
            <a:r>
              <a:rPr lang="fr-FR" sz="1800" b="1" dirty="0">
                <a:solidFill>
                  <a:srgbClr val="7DDC14"/>
                </a:solidFill>
              </a:rPr>
              <a:t>technologies</a:t>
            </a:r>
            <a:r>
              <a:rPr lang="fr-FR" sz="1800" b="1" dirty="0"/>
              <a:t>, </a:t>
            </a:r>
            <a:r>
              <a:rPr lang="fr-FR" sz="1800" b="1" dirty="0" smtClean="0"/>
              <a:t>including :</a:t>
            </a:r>
          </a:p>
          <a:p>
            <a:pPr>
              <a:lnSpc>
                <a:spcPct val="200000"/>
              </a:lnSpc>
            </a:pPr>
            <a:r>
              <a:rPr lang="fr-FR" sz="2000" b="1" dirty="0" smtClean="0">
                <a:solidFill>
                  <a:schemeClr val="tx1"/>
                </a:solidFill>
              </a:rPr>
              <a:t>web</a:t>
            </a:r>
            <a:r>
              <a:rPr lang="fr-FR" sz="2000" b="1" dirty="0" smtClean="0">
                <a:solidFill>
                  <a:srgbClr val="7DDC14"/>
                </a:solidFill>
              </a:rPr>
              <a:t> design</a:t>
            </a:r>
          </a:p>
          <a:p>
            <a:pPr>
              <a:lnSpc>
                <a:spcPct val="200000"/>
              </a:lnSpc>
            </a:pPr>
            <a:r>
              <a:rPr lang="fr-FR" sz="2000" b="1" dirty="0" smtClean="0">
                <a:solidFill>
                  <a:schemeClr val="tx1"/>
                </a:solidFill>
              </a:rPr>
              <a:t>web</a:t>
            </a:r>
            <a:r>
              <a:rPr lang="fr-FR" sz="2000" b="1" dirty="0" smtClean="0">
                <a:solidFill>
                  <a:srgbClr val="7DDC14"/>
                </a:solidFill>
              </a:rPr>
              <a:t> programming </a:t>
            </a:r>
          </a:p>
          <a:p>
            <a:pPr>
              <a:lnSpc>
                <a:spcPct val="200000"/>
              </a:lnSpc>
            </a:pPr>
            <a:r>
              <a:rPr lang="fr-FR" sz="2000" b="1" dirty="0" smtClean="0">
                <a:solidFill>
                  <a:schemeClr val="tx1"/>
                </a:solidFill>
              </a:rPr>
              <a:t>web</a:t>
            </a:r>
            <a:r>
              <a:rPr lang="fr-FR" sz="2000" b="1" dirty="0" smtClean="0">
                <a:solidFill>
                  <a:srgbClr val="7DDC14"/>
                </a:solidFill>
              </a:rPr>
              <a:t> </a:t>
            </a:r>
            <a:r>
              <a:rPr lang="fr-FR" sz="2000" b="1" dirty="0">
                <a:solidFill>
                  <a:srgbClr val="7DDC14"/>
                </a:solidFill>
              </a:rPr>
              <a:t>content </a:t>
            </a:r>
            <a:r>
              <a:rPr lang="fr-FR" sz="2000" b="1" dirty="0" smtClean="0">
                <a:solidFill>
                  <a:srgbClr val="7DDC14"/>
                </a:solidFill>
              </a:rPr>
              <a:t>creation </a:t>
            </a:r>
          </a:p>
          <a:p>
            <a:pPr>
              <a:lnSpc>
                <a:spcPct val="200000"/>
              </a:lnSpc>
            </a:pPr>
            <a:r>
              <a:rPr lang="fr-FR" sz="2000" b="1" dirty="0" smtClean="0">
                <a:solidFill>
                  <a:schemeClr val="tx1"/>
                </a:solidFill>
              </a:rPr>
              <a:t>web</a:t>
            </a:r>
            <a:r>
              <a:rPr lang="fr-FR" sz="2000" b="1" dirty="0" smtClean="0">
                <a:solidFill>
                  <a:srgbClr val="7DDC14"/>
                </a:solidFill>
              </a:rPr>
              <a:t> </a:t>
            </a:r>
            <a:r>
              <a:rPr lang="fr-FR" sz="2000" b="1" dirty="0">
                <a:solidFill>
                  <a:srgbClr val="7DDC14"/>
                </a:solidFill>
              </a:rPr>
              <a:t>server administration</a:t>
            </a:r>
            <a:endParaRPr lang="fr-FR" sz="2000" b="1" dirty="0">
              <a:solidFill>
                <a:srgbClr val="7DDC14"/>
              </a:solidFill>
            </a:endParaRPr>
          </a:p>
        </p:txBody>
      </p:sp>
      <p:pic>
        <p:nvPicPr>
          <p:cNvPr id="3076" name="Picture 4" descr="Web Development Immersive Programming School NYC – Code Immersiv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227" y="2131407"/>
            <a:ext cx="4986442" cy="219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0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89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48"/>
          <p:cNvSpPr/>
          <p:nvPr/>
        </p:nvSpPr>
        <p:spPr>
          <a:xfrm>
            <a:off x="4329450" y="618457"/>
            <a:ext cx="789900" cy="706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  <a:effectLst>
            <a:outerShdw blurRad="142875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73" name="Google Shape;1173;p48"/>
          <p:cNvSpPr/>
          <p:nvPr/>
        </p:nvSpPr>
        <p:spPr>
          <a:xfrm>
            <a:off x="4329450" y="1685257"/>
            <a:ext cx="789900" cy="706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  <a:effectLst>
            <a:outerShdw blurRad="142875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74" name="Google Shape;1174;p48"/>
          <p:cNvSpPr/>
          <p:nvPr/>
        </p:nvSpPr>
        <p:spPr>
          <a:xfrm>
            <a:off x="4329450" y="2752057"/>
            <a:ext cx="789900" cy="706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  <a:effectLst>
            <a:outerShdw blurRad="142875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75" name="Google Shape;1175;p48"/>
          <p:cNvSpPr/>
          <p:nvPr/>
        </p:nvSpPr>
        <p:spPr>
          <a:xfrm>
            <a:off x="4329450" y="3818857"/>
            <a:ext cx="789900" cy="706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  <a:effectLst>
            <a:outerShdw blurRad="142875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76" name="Google Shape;1176;p48"/>
          <p:cNvSpPr txBox="1">
            <a:spLocks noGrp="1"/>
          </p:cNvSpPr>
          <p:nvPr>
            <p:ph type="title"/>
          </p:nvPr>
        </p:nvSpPr>
        <p:spPr>
          <a:xfrm>
            <a:off x="4370100" y="689257"/>
            <a:ext cx="708600" cy="5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178" name="Google Shape;1178;p48"/>
          <p:cNvSpPr txBox="1">
            <a:spLocks noGrp="1"/>
          </p:cNvSpPr>
          <p:nvPr>
            <p:ph type="title" idx="2"/>
          </p:nvPr>
        </p:nvSpPr>
        <p:spPr>
          <a:xfrm>
            <a:off x="4370100" y="1756057"/>
            <a:ext cx="708600" cy="5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180" name="Google Shape;1180;p48"/>
          <p:cNvSpPr txBox="1">
            <a:spLocks noGrp="1"/>
          </p:cNvSpPr>
          <p:nvPr>
            <p:ph type="title" idx="4"/>
          </p:nvPr>
        </p:nvSpPr>
        <p:spPr>
          <a:xfrm>
            <a:off x="4370100" y="2822857"/>
            <a:ext cx="708600" cy="5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82" name="Google Shape;1182;p48"/>
          <p:cNvSpPr txBox="1">
            <a:spLocks noGrp="1"/>
          </p:cNvSpPr>
          <p:nvPr>
            <p:ph type="title" idx="6"/>
          </p:nvPr>
        </p:nvSpPr>
        <p:spPr>
          <a:xfrm>
            <a:off x="4370100" y="3889657"/>
            <a:ext cx="708600" cy="5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184" name="Google Shape;1184;p48"/>
          <p:cNvSpPr txBox="1">
            <a:spLocks noGrp="1"/>
          </p:cNvSpPr>
          <p:nvPr>
            <p:ph type="title" idx="8"/>
          </p:nvPr>
        </p:nvSpPr>
        <p:spPr>
          <a:xfrm>
            <a:off x="1126100" y="1929450"/>
            <a:ext cx="2683800" cy="128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185" name="Google Shape;1185;p48"/>
          <p:cNvSpPr txBox="1">
            <a:spLocks noGrp="1"/>
          </p:cNvSpPr>
          <p:nvPr>
            <p:ph type="subTitle" idx="9"/>
          </p:nvPr>
        </p:nvSpPr>
        <p:spPr>
          <a:xfrm>
            <a:off x="5215500" y="618457"/>
            <a:ext cx="383325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7DDC14"/>
                </a:solidFill>
              </a:rPr>
              <a:t>Algorithms, Data Structures, Clean code</a:t>
            </a:r>
            <a:endParaRPr dirty="0">
              <a:solidFill>
                <a:srgbClr val="7DDC14"/>
              </a:solidFill>
            </a:endParaRPr>
          </a:p>
        </p:txBody>
      </p:sp>
      <p:sp>
        <p:nvSpPr>
          <p:cNvPr id="1186" name="Google Shape;1186;p48"/>
          <p:cNvSpPr txBox="1">
            <a:spLocks noGrp="1"/>
          </p:cNvSpPr>
          <p:nvPr>
            <p:ph type="subTitle" idx="13"/>
          </p:nvPr>
        </p:nvSpPr>
        <p:spPr>
          <a:xfrm>
            <a:off x="5215500" y="1871707"/>
            <a:ext cx="32085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7DDC14"/>
                </a:solidFill>
              </a:rPr>
              <a:t>Linux , Git , Github</a:t>
            </a:r>
            <a:endParaRPr dirty="0">
              <a:solidFill>
                <a:srgbClr val="7DDC14"/>
              </a:solidFill>
            </a:endParaRPr>
          </a:p>
        </p:txBody>
      </p:sp>
      <p:sp>
        <p:nvSpPr>
          <p:cNvPr id="1187" name="Google Shape;1187;p48"/>
          <p:cNvSpPr txBox="1">
            <a:spLocks noGrp="1"/>
          </p:cNvSpPr>
          <p:nvPr>
            <p:ph type="subTitle" idx="14"/>
          </p:nvPr>
        </p:nvSpPr>
        <p:spPr>
          <a:xfrm>
            <a:off x="5215500" y="2880750"/>
            <a:ext cx="32085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7DDC14"/>
                </a:solidFill>
              </a:rPr>
              <a:t>Web developement</a:t>
            </a:r>
            <a:endParaRPr dirty="0">
              <a:solidFill>
                <a:srgbClr val="7DDC14"/>
              </a:solidFill>
            </a:endParaRPr>
          </a:p>
        </p:txBody>
      </p:sp>
      <p:sp>
        <p:nvSpPr>
          <p:cNvPr id="1188" name="Google Shape;1188;p48"/>
          <p:cNvSpPr txBox="1">
            <a:spLocks noGrp="1"/>
          </p:cNvSpPr>
          <p:nvPr>
            <p:ph type="subTitle" idx="15"/>
          </p:nvPr>
        </p:nvSpPr>
        <p:spPr>
          <a:xfrm>
            <a:off x="5215500" y="4005307"/>
            <a:ext cx="32085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7DDC14"/>
                </a:solidFill>
              </a:rPr>
              <a:t>PRACTICAL LEARNING</a:t>
            </a:r>
            <a:endParaRPr dirty="0">
              <a:solidFill>
                <a:srgbClr val="7DDC1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49"/>
          <p:cNvSpPr txBox="1">
            <a:spLocks noGrp="1"/>
          </p:cNvSpPr>
          <p:nvPr>
            <p:ph type="subTitle" idx="1"/>
          </p:nvPr>
        </p:nvSpPr>
        <p:spPr>
          <a:xfrm>
            <a:off x="1634700" y="1546350"/>
            <a:ext cx="5874600" cy="3236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 smtClean="0"/>
              <a:t>I’m </a:t>
            </a:r>
            <a:r>
              <a:rPr lang="en-US" sz="1800" b="1" dirty="0" smtClean="0">
                <a:solidFill>
                  <a:srgbClr val="7DDC14"/>
                </a:solidFill>
              </a:rPr>
              <a:t>Benabderrezak Youcef</a:t>
            </a:r>
          </a:p>
          <a:p>
            <a:endParaRPr lang="en-US" b="1" dirty="0" smtClean="0"/>
          </a:p>
          <a:p>
            <a:r>
              <a:rPr lang="en-US" b="1" dirty="0">
                <a:solidFill>
                  <a:srgbClr val="7DDC14"/>
                </a:solidFill>
              </a:rPr>
              <a:t>PHD</a:t>
            </a:r>
            <a:r>
              <a:rPr lang="en-US" dirty="0"/>
              <a:t> student in </a:t>
            </a:r>
            <a:r>
              <a:rPr lang="en-US" b="1" dirty="0">
                <a:solidFill>
                  <a:srgbClr val="7DDC14"/>
                </a:solidFill>
              </a:rPr>
              <a:t>cyber </a:t>
            </a:r>
            <a:r>
              <a:rPr lang="en-US" b="1" dirty="0" smtClean="0">
                <a:solidFill>
                  <a:srgbClr val="7DDC14"/>
                </a:solidFill>
              </a:rPr>
              <a:t>security </a:t>
            </a:r>
            <a:r>
              <a:rPr lang="fr-FR" b="1" i="1" dirty="0" smtClean="0">
                <a:solidFill>
                  <a:srgbClr val="7DDC14"/>
                </a:solidFill>
              </a:rPr>
              <a:t>(Future Pr)</a:t>
            </a:r>
            <a:endParaRPr lang="en-US" dirty="0" smtClean="0">
              <a:solidFill>
                <a:srgbClr val="7DDC14"/>
              </a:solidFill>
            </a:endParaRPr>
          </a:p>
          <a:p>
            <a:endParaRPr lang="en-US" dirty="0" smtClean="0"/>
          </a:p>
          <a:p>
            <a:r>
              <a:rPr lang="en-US" b="1" dirty="0" smtClean="0"/>
              <a:t>Master</a:t>
            </a:r>
            <a:r>
              <a:rPr lang="en-US" dirty="0" smtClean="0"/>
              <a:t> </a:t>
            </a:r>
            <a:r>
              <a:rPr lang="en-US" dirty="0"/>
              <a:t>in Information Technology Engineering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Special </a:t>
            </a:r>
            <a:r>
              <a:rPr lang="en-US" dirty="0"/>
              <a:t>skills in </a:t>
            </a:r>
            <a:r>
              <a:rPr lang="en-US" b="1" dirty="0">
                <a:solidFill>
                  <a:srgbClr val="7DDC14"/>
                </a:solidFill>
              </a:rPr>
              <a:t>conception</a:t>
            </a:r>
            <a:r>
              <a:rPr lang="en-US" b="1" dirty="0"/>
              <a:t>, </a:t>
            </a:r>
            <a:r>
              <a:rPr lang="en-US" b="1" dirty="0">
                <a:solidFill>
                  <a:srgbClr val="7DDC14"/>
                </a:solidFill>
              </a:rPr>
              <a:t>analysis</a:t>
            </a:r>
            <a:r>
              <a:rPr lang="en-US" b="1" dirty="0"/>
              <a:t> </a:t>
            </a:r>
            <a:r>
              <a:rPr lang="en-US" dirty="0"/>
              <a:t>and passionate</a:t>
            </a:r>
            <a:r>
              <a:rPr lang="en-US" b="1" dirty="0"/>
              <a:t> </a:t>
            </a:r>
            <a:r>
              <a:rPr lang="en-US" dirty="0" smtClean="0"/>
              <a:t>about</a:t>
            </a:r>
          </a:p>
          <a:p>
            <a:endParaRPr lang="en-US" b="1" dirty="0"/>
          </a:p>
          <a:p>
            <a:r>
              <a:rPr lang="en-US" b="1" dirty="0" smtClean="0"/>
              <a:t> </a:t>
            </a:r>
            <a:r>
              <a:rPr lang="en-US" b="1" dirty="0">
                <a:solidFill>
                  <a:srgbClr val="7DDC14"/>
                </a:solidFill>
              </a:rPr>
              <a:t>project management</a:t>
            </a:r>
            <a:endParaRPr lang="fr-FR" dirty="0">
              <a:solidFill>
                <a:srgbClr val="7DDC14"/>
              </a:solidFill>
            </a:endParaRPr>
          </a:p>
        </p:txBody>
      </p:sp>
      <p:sp>
        <p:nvSpPr>
          <p:cNvPr id="1194" name="Google Shape;1194;p49"/>
          <p:cNvSpPr txBox="1">
            <a:spLocks noGrp="1"/>
          </p:cNvSpPr>
          <p:nvPr>
            <p:ph type="title"/>
          </p:nvPr>
        </p:nvSpPr>
        <p:spPr>
          <a:xfrm>
            <a:off x="1555759" y="107249"/>
            <a:ext cx="5874600" cy="143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WHOA!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1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50"/>
          <p:cNvSpPr/>
          <p:nvPr/>
        </p:nvSpPr>
        <p:spPr>
          <a:xfrm>
            <a:off x="3839250" y="955975"/>
            <a:ext cx="1465500" cy="13104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  <a:effectLst>
            <a:outerShdw blurRad="142875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200" name="Google Shape;1200;p50"/>
          <p:cNvSpPr txBox="1">
            <a:spLocks noGrp="1"/>
          </p:cNvSpPr>
          <p:nvPr>
            <p:ph type="title"/>
          </p:nvPr>
        </p:nvSpPr>
        <p:spPr>
          <a:xfrm>
            <a:off x="223667" y="2571750"/>
            <a:ext cx="8841392" cy="11121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fr-FR" sz="3200" dirty="0" smtClean="0">
                <a:solidFill>
                  <a:srgbClr val="7DDC14"/>
                </a:solidFill>
              </a:rPr>
              <a:t>    Algorithms</a:t>
            </a:r>
            <a:r>
              <a:rPr lang="fr-FR" sz="3200" dirty="0">
                <a:solidFill>
                  <a:srgbClr val="7DDC14"/>
                </a:solidFill>
              </a:rPr>
              <a:t>, Data Structures, Clean code</a:t>
            </a:r>
          </a:p>
        </p:txBody>
      </p:sp>
      <p:sp>
        <p:nvSpPr>
          <p:cNvPr id="1201" name="Google Shape;1201;p50"/>
          <p:cNvSpPr txBox="1">
            <a:spLocks noGrp="1"/>
          </p:cNvSpPr>
          <p:nvPr>
            <p:ph type="title" idx="2"/>
          </p:nvPr>
        </p:nvSpPr>
        <p:spPr>
          <a:xfrm>
            <a:off x="4005750" y="1190275"/>
            <a:ext cx="113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51"/>
          <p:cNvSpPr txBox="1">
            <a:spLocks noGrp="1"/>
          </p:cNvSpPr>
          <p:nvPr>
            <p:ph type="title"/>
          </p:nvPr>
        </p:nvSpPr>
        <p:spPr>
          <a:xfrm>
            <a:off x="2480063" y="0"/>
            <a:ext cx="4192156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 smtClean="0"/>
              <a:t>Algorithms</a:t>
            </a:r>
            <a:r>
              <a:rPr lang="en" dirty="0" smtClean="0"/>
              <a:t> ?</a:t>
            </a:r>
            <a:endParaRPr dirty="0"/>
          </a:p>
        </p:txBody>
      </p:sp>
      <p:sp>
        <p:nvSpPr>
          <p:cNvPr id="1208" name="Google Shape;1208;p51"/>
          <p:cNvSpPr txBox="1">
            <a:spLocks noGrp="1"/>
          </p:cNvSpPr>
          <p:nvPr>
            <p:ph type="body" idx="1"/>
          </p:nvPr>
        </p:nvSpPr>
        <p:spPr>
          <a:xfrm>
            <a:off x="374971" y="914400"/>
            <a:ext cx="8387482" cy="40457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fr-FR" sz="3600" b="1" dirty="0"/>
              <a:t>Algorithms refer to a </a:t>
            </a:r>
            <a:r>
              <a:rPr lang="fr-FR" sz="3600" b="1" dirty="0">
                <a:solidFill>
                  <a:srgbClr val="7DDC14"/>
                </a:solidFill>
              </a:rPr>
              <a:t>set of steps </a:t>
            </a:r>
            <a:r>
              <a:rPr lang="fr-FR" sz="3600" b="1" dirty="0"/>
              <a:t>or </a:t>
            </a:r>
            <a:r>
              <a:rPr lang="fr-FR" sz="3600" b="1" dirty="0">
                <a:solidFill>
                  <a:srgbClr val="7DDC14"/>
                </a:solidFill>
              </a:rPr>
              <a:t>procedures</a:t>
            </a:r>
            <a:r>
              <a:rPr lang="fr-FR" sz="3600" b="1" dirty="0"/>
              <a:t> that are used </a:t>
            </a:r>
            <a:r>
              <a:rPr lang="fr-FR" sz="3600" b="1" dirty="0" smtClean="0"/>
              <a:t>to</a:t>
            </a:r>
          </a:p>
          <a:p>
            <a:pPr marL="0" lvl="0" indent="0">
              <a:buNone/>
            </a:pPr>
            <a:endParaRPr lang="fr-FR" sz="3600" b="1" dirty="0" smtClean="0"/>
          </a:p>
          <a:p>
            <a:pPr marL="0" lvl="0" indent="0">
              <a:buNone/>
            </a:pPr>
            <a:r>
              <a:rPr lang="fr-FR" sz="3600" b="1" dirty="0" smtClean="0">
                <a:solidFill>
                  <a:srgbClr val="7DDC14"/>
                </a:solidFill>
              </a:rPr>
              <a:t> 1. solve </a:t>
            </a:r>
            <a:r>
              <a:rPr lang="fr-FR" sz="3600" b="1" dirty="0">
                <a:solidFill>
                  <a:srgbClr val="7DDC14"/>
                </a:solidFill>
              </a:rPr>
              <a:t>a problem </a:t>
            </a:r>
            <a:endParaRPr lang="fr-FR" sz="3600" b="1" dirty="0" smtClean="0">
              <a:solidFill>
                <a:srgbClr val="7DDC14"/>
              </a:solidFill>
            </a:endParaRPr>
          </a:p>
          <a:p>
            <a:pPr marL="0" lvl="0" indent="0">
              <a:buNone/>
            </a:pPr>
            <a:endParaRPr lang="fr-FR" sz="3600" b="1" dirty="0" smtClean="0"/>
          </a:p>
          <a:p>
            <a:pPr marL="0" lvl="0" indent="0">
              <a:buNone/>
            </a:pPr>
            <a:r>
              <a:rPr lang="fr-FR" sz="3600" b="1" dirty="0" smtClean="0"/>
              <a:t> 2. </a:t>
            </a:r>
            <a:r>
              <a:rPr lang="fr-FR" sz="3600" b="1" dirty="0" smtClean="0">
                <a:solidFill>
                  <a:srgbClr val="7DDC14"/>
                </a:solidFill>
              </a:rPr>
              <a:t>perform </a:t>
            </a:r>
            <a:r>
              <a:rPr lang="fr-FR" sz="3600" b="1" dirty="0">
                <a:solidFill>
                  <a:srgbClr val="7DDC14"/>
                </a:solidFill>
              </a:rPr>
              <a:t>a task</a:t>
            </a:r>
            <a:endParaRPr sz="3600" b="1" dirty="0">
              <a:solidFill>
                <a:srgbClr val="7DDC14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957" y="2078780"/>
            <a:ext cx="2701877" cy="26093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51"/>
          <p:cNvSpPr txBox="1">
            <a:spLocks noGrp="1"/>
          </p:cNvSpPr>
          <p:nvPr>
            <p:ph type="title"/>
          </p:nvPr>
        </p:nvSpPr>
        <p:spPr>
          <a:xfrm>
            <a:off x="2480063" y="0"/>
            <a:ext cx="4192156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sz="3600" b="1" dirty="0"/>
              <a:t>Data structures</a:t>
            </a:r>
            <a:r>
              <a:rPr lang="en" dirty="0" smtClean="0"/>
              <a:t> ?</a:t>
            </a:r>
            <a:endParaRPr dirty="0"/>
          </a:p>
        </p:txBody>
      </p:sp>
      <p:sp>
        <p:nvSpPr>
          <p:cNvPr id="1208" name="Google Shape;1208;p51"/>
          <p:cNvSpPr txBox="1">
            <a:spLocks noGrp="1"/>
          </p:cNvSpPr>
          <p:nvPr>
            <p:ph type="body" idx="1"/>
          </p:nvPr>
        </p:nvSpPr>
        <p:spPr>
          <a:xfrm>
            <a:off x="374971" y="914400"/>
            <a:ext cx="8387482" cy="40457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fr-FR" sz="2200" b="1" dirty="0" smtClean="0"/>
              <a:t>Data </a:t>
            </a:r>
            <a:r>
              <a:rPr lang="fr-FR" sz="2200" b="1" dirty="0"/>
              <a:t>structures are </a:t>
            </a:r>
            <a:r>
              <a:rPr lang="fr-FR" sz="2200" b="1" dirty="0">
                <a:solidFill>
                  <a:srgbClr val="7DDC14"/>
                </a:solidFill>
              </a:rPr>
              <a:t>ways</a:t>
            </a:r>
            <a:r>
              <a:rPr lang="fr-FR" sz="2200" b="1" dirty="0"/>
              <a:t> of </a:t>
            </a:r>
            <a:r>
              <a:rPr lang="fr-FR" sz="2200" b="1" dirty="0">
                <a:solidFill>
                  <a:srgbClr val="7DDC14"/>
                </a:solidFill>
              </a:rPr>
              <a:t>organizing</a:t>
            </a:r>
            <a:r>
              <a:rPr lang="fr-FR" sz="2200" b="1" dirty="0"/>
              <a:t> and </a:t>
            </a:r>
            <a:r>
              <a:rPr lang="fr-FR" sz="2200" b="1" dirty="0">
                <a:solidFill>
                  <a:srgbClr val="7DDC14"/>
                </a:solidFill>
              </a:rPr>
              <a:t>storing</a:t>
            </a:r>
            <a:r>
              <a:rPr lang="fr-FR" sz="2200" b="1" dirty="0"/>
              <a:t> </a:t>
            </a:r>
            <a:r>
              <a:rPr lang="fr-FR" sz="2200" b="1" dirty="0">
                <a:solidFill>
                  <a:srgbClr val="7DDC14"/>
                </a:solidFill>
              </a:rPr>
              <a:t>data</a:t>
            </a:r>
            <a:r>
              <a:rPr lang="fr-FR" sz="2200" b="1" dirty="0"/>
              <a:t> in a computer </a:t>
            </a:r>
            <a:endParaRPr lang="fr-FR" sz="2200" b="1" dirty="0" smtClean="0"/>
          </a:p>
          <a:p>
            <a:pPr marL="0" indent="0" algn="just">
              <a:buNone/>
            </a:pPr>
            <a:endParaRPr lang="fr-FR" sz="2200" b="1" dirty="0"/>
          </a:p>
          <a:p>
            <a:pPr marL="0" indent="0" algn="just">
              <a:buNone/>
            </a:pPr>
            <a:r>
              <a:rPr lang="fr-FR" sz="2200" b="1" dirty="0" smtClean="0"/>
              <a:t>so </a:t>
            </a:r>
            <a:r>
              <a:rPr lang="fr-FR" sz="2200" b="1" dirty="0"/>
              <a:t>that it can be </a:t>
            </a:r>
            <a:r>
              <a:rPr lang="fr-FR" sz="2200" b="1" dirty="0">
                <a:solidFill>
                  <a:srgbClr val="7DDC14"/>
                </a:solidFill>
              </a:rPr>
              <a:t>accessed</a:t>
            </a:r>
            <a:r>
              <a:rPr lang="fr-FR" sz="2200" b="1" dirty="0"/>
              <a:t> and </a:t>
            </a:r>
            <a:r>
              <a:rPr lang="fr-FR" sz="2200" b="1" dirty="0">
                <a:solidFill>
                  <a:srgbClr val="7DDC14"/>
                </a:solidFill>
              </a:rPr>
              <a:t>used </a:t>
            </a:r>
            <a:r>
              <a:rPr lang="fr-FR" sz="2200" b="1" dirty="0" smtClean="0">
                <a:solidFill>
                  <a:srgbClr val="7DDC14"/>
                </a:solidFill>
              </a:rPr>
              <a:t>efficiently</a:t>
            </a:r>
          </a:p>
          <a:p>
            <a:pPr marL="0" indent="0" algn="just">
              <a:buNone/>
            </a:pPr>
            <a:endParaRPr lang="fr-FR" sz="2200" b="1" dirty="0" smtClean="0">
              <a:solidFill>
                <a:srgbClr val="7DDC14"/>
              </a:solidFill>
            </a:endParaRPr>
          </a:p>
          <a:p>
            <a:pPr marL="0" indent="0" algn="just">
              <a:buNone/>
            </a:pPr>
            <a:endParaRPr lang="fr-FR" sz="2200" b="1" dirty="0" smtClean="0">
              <a:solidFill>
                <a:srgbClr val="7DDC14"/>
              </a:solidFill>
            </a:endParaRPr>
          </a:p>
          <a:p>
            <a:pPr marL="0" indent="0" algn="just">
              <a:buNone/>
            </a:pPr>
            <a:endParaRPr lang="fr-FR" sz="2000" b="1" dirty="0"/>
          </a:p>
          <a:p>
            <a:pPr marL="0" indent="0" algn="just">
              <a:buNone/>
            </a:pPr>
            <a:endParaRPr lang="fr-FR" sz="2000" b="1" dirty="0" smtClean="0"/>
          </a:p>
          <a:p>
            <a:pPr marL="0" indent="0" algn="just">
              <a:buNone/>
            </a:pPr>
            <a:endParaRPr lang="fr-FR" sz="2000" b="1" dirty="0" smtClean="0"/>
          </a:p>
          <a:p>
            <a:pPr marL="0" indent="0" algn="just">
              <a:buNone/>
            </a:pPr>
            <a:endParaRPr lang="fr-FR" sz="2000" b="1" dirty="0" smtClean="0"/>
          </a:p>
          <a:p>
            <a:pPr marL="0" indent="0" algn="just">
              <a:buNone/>
            </a:pPr>
            <a:endParaRPr sz="2000" b="1" dirty="0"/>
          </a:p>
        </p:txBody>
      </p:sp>
      <p:pic>
        <p:nvPicPr>
          <p:cNvPr id="2050" name="Picture 2" descr="6 Data Structures Every Programmer Should Learn | by javinpaul |  Javarevisited | Medi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04" y="2499800"/>
            <a:ext cx="8078296" cy="2539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81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51"/>
          <p:cNvSpPr txBox="1">
            <a:spLocks noGrp="1"/>
          </p:cNvSpPr>
          <p:nvPr>
            <p:ph type="title"/>
          </p:nvPr>
        </p:nvSpPr>
        <p:spPr>
          <a:xfrm>
            <a:off x="2480063" y="0"/>
            <a:ext cx="4192156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sz="3600" b="1" dirty="0"/>
              <a:t>Clean </a:t>
            </a:r>
            <a:r>
              <a:rPr lang="fr-FR" sz="3600" b="1" dirty="0" smtClean="0"/>
              <a:t>code ?</a:t>
            </a:r>
            <a:endParaRPr dirty="0"/>
          </a:p>
        </p:txBody>
      </p:sp>
      <p:sp>
        <p:nvSpPr>
          <p:cNvPr id="1208" name="Google Shape;1208;p51"/>
          <p:cNvSpPr txBox="1">
            <a:spLocks noGrp="1"/>
          </p:cNvSpPr>
          <p:nvPr>
            <p:ph type="body" idx="1"/>
          </p:nvPr>
        </p:nvSpPr>
        <p:spPr>
          <a:xfrm>
            <a:off x="374971" y="914400"/>
            <a:ext cx="8387482" cy="40457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fr-FR" sz="3000" b="1" dirty="0"/>
              <a:t>Clean code refers to </a:t>
            </a:r>
            <a:r>
              <a:rPr lang="fr-FR" sz="3000" b="1" dirty="0">
                <a:solidFill>
                  <a:srgbClr val="7DDC14"/>
                </a:solidFill>
              </a:rPr>
              <a:t>well-organized</a:t>
            </a:r>
            <a:r>
              <a:rPr lang="fr-FR" sz="3000" b="1" dirty="0"/>
              <a:t>, </a:t>
            </a:r>
            <a:r>
              <a:rPr lang="fr-FR" sz="3000" b="1" dirty="0">
                <a:solidFill>
                  <a:srgbClr val="7DDC14"/>
                </a:solidFill>
              </a:rPr>
              <a:t>readable</a:t>
            </a:r>
            <a:r>
              <a:rPr lang="fr-FR" sz="3000" b="1" dirty="0"/>
              <a:t>, and </a:t>
            </a:r>
            <a:r>
              <a:rPr lang="fr-FR" sz="3000" b="1" dirty="0">
                <a:solidFill>
                  <a:srgbClr val="7DDC14"/>
                </a:solidFill>
              </a:rPr>
              <a:t>maintainable code </a:t>
            </a:r>
            <a:r>
              <a:rPr lang="fr-FR" sz="3000" b="1" dirty="0"/>
              <a:t>that is </a:t>
            </a:r>
            <a:r>
              <a:rPr lang="fr-FR" sz="3000" b="1" dirty="0">
                <a:solidFill>
                  <a:srgbClr val="00B0F0"/>
                </a:solidFill>
              </a:rPr>
              <a:t>easy</a:t>
            </a:r>
            <a:r>
              <a:rPr lang="fr-FR" sz="3000" b="1" dirty="0"/>
              <a:t> to </a:t>
            </a:r>
            <a:r>
              <a:rPr lang="fr-FR" sz="3000" b="1" dirty="0">
                <a:solidFill>
                  <a:srgbClr val="00B0F0"/>
                </a:solidFill>
              </a:rPr>
              <a:t>understand</a:t>
            </a:r>
            <a:r>
              <a:rPr lang="fr-FR" sz="3000" b="1" dirty="0"/>
              <a:t> and </a:t>
            </a:r>
            <a:r>
              <a:rPr lang="fr-FR" sz="3000" b="1" dirty="0">
                <a:solidFill>
                  <a:srgbClr val="00B0F0"/>
                </a:solidFill>
              </a:rPr>
              <a:t>modify</a:t>
            </a:r>
            <a:r>
              <a:rPr lang="fr-FR" sz="3000" b="1" dirty="0" smtClean="0"/>
              <a:t>.</a:t>
            </a:r>
          </a:p>
          <a:p>
            <a:pPr marL="0" lvl="0" indent="0" algn="just">
              <a:buNone/>
            </a:pPr>
            <a:endParaRPr lang="fr-FR" sz="3000" b="1" dirty="0"/>
          </a:p>
          <a:p>
            <a:pPr marL="0" lvl="0" indent="0" algn="just">
              <a:buNone/>
            </a:pPr>
            <a:r>
              <a:rPr lang="fr-FR" sz="3000" b="1" dirty="0" smtClean="0"/>
              <a:t>All </a:t>
            </a:r>
            <a:r>
              <a:rPr lang="fr-FR" sz="3000" b="1" dirty="0" smtClean="0">
                <a:solidFill>
                  <a:srgbClr val="7DDC14"/>
                </a:solidFill>
              </a:rPr>
              <a:t>3</a:t>
            </a:r>
            <a:r>
              <a:rPr lang="fr-FR" sz="3000" b="1" dirty="0" smtClean="0"/>
              <a:t> </a:t>
            </a:r>
            <a:r>
              <a:rPr lang="fr-FR" sz="3000" b="1" dirty="0"/>
              <a:t>concepts are important for developing </a:t>
            </a:r>
            <a:r>
              <a:rPr lang="fr-FR" sz="3000" b="1" dirty="0">
                <a:solidFill>
                  <a:srgbClr val="7DDC14"/>
                </a:solidFill>
              </a:rPr>
              <a:t>efficient</a:t>
            </a:r>
            <a:r>
              <a:rPr lang="fr-FR" sz="3000" b="1" dirty="0"/>
              <a:t>, </a:t>
            </a:r>
            <a:r>
              <a:rPr lang="fr-FR" sz="3000" b="1" dirty="0">
                <a:solidFill>
                  <a:srgbClr val="7DDC14"/>
                </a:solidFill>
              </a:rPr>
              <a:t>maintainable</a:t>
            </a:r>
            <a:r>
              <a:rPr lang="fr-FR" sz="3000" b="1" dirty="0"/>
              <a:t>, and </a:t>
            </a:r>
            <a:r>
              <a:rPr lang="fr-FR" sz="3000" b="1" dirty="0">
                <a:solidFill>
                  <a:srgbClr val="7DDC14"/>
                </a:solidFill>
              </a:rPr>
              <a:t>scalable</a:t>
            </a:r>
            <a:r>
              <a:rPr lang="fr-FR" sz="3000" b="1" dirty="0"/>
              <a:t> software applications</a:t>
            </a:r>
            <a:endParaRPr sz="3000" b="1" dirty="0"/>
          </a:p>
        </p:txBody>
      </p:sp>
    </p:spTree>
    <p:extLst>
      <p:ext uri="{BB962C8B-B14F-4D97-AF65-F5344CB8AC3E}">
        <p14:creationId xmlns:p14="http://schemas.microsoft.com/office/powerpoint/2010/main" val="3500060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269893" y="1647221"/>
            <a:ext cx="3501600" cy="1257000"/>
          </a:xfrm>
        </p:spPr>
        <p:txBody>
          <a:bodyPr/>
          <a:lstStyle/>
          <a:p>
            <a:r>
              <a:rPr lang="fr-FR" dirty="0" smtClean="0"/>
              <a:t>Linux 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480064" y="381548"/>
            <a:ext cx="6328438" cy="4249658"/>
          </a:xfrm>
        </p:spPr>
        <p:txBody>
          <a:bodyPr/>
          <a:lstStyle/>
          <a:p>
            <a:endParaRPr lang="fr-FR" sz="1800" b="1" dirty="0" smtClean="0"/>
          </a:p>
          <a:p>
            <a:pPr marL="152400" indent="0">
              <a:buNone/>
            </a:pPr>
            <a:endParaRPr lang="fr-FR" sz="1800" b="1" dirty="0" smtClean="0"/>
          </a:p>
          <a:p>
            <a:endParaRPr lang="fr-FR" sz="1800" b="1" dirty="0"/>
          </a:p>
          <a:p>
            <a:r>
              <a:rPr lang="fr-FR" sz="1800" b="1" dirty="0" smtClean="0"/>
              <a:t>Linux </a:t>
            </a:r>
            <a:r>
              <a:rPr lang="fr-FR" sz="1800" b="1" dirty="0"/>
              <a:t>is an </a:t>
            </a:r>
            <a:r>
              <a:rPr lang="fr-FR" sz="1800" b="1" dirty="0">
                <a:solidFill>
                  <a:srgbClr val="92D050"/>
                </a:solidFill>
              </a:rPr>
              <a:t>open-source</a:t>
            </a:r>
            <a:r>
              <a:rPr lang="fr-FR" sz="1800" b="1" dirty="0">
                <a:solidFill>
                  <a:srgbClr val="FF0000"/>
                </a:solidFill>
              </a:rPr>
              <a:t> </a:t>
            </a:r>
            <a:r>
              <a:rPr lang="fr-FR" sz="1800" b="1" dirty="0"/>
              <a:t>operating </a:t>
            </a:r>
            <a:r>
              <a:rPr lang="fr-FR" sz="1800" b="1" dirty="0" smtClean="0"/>
              <a:t>system</a:t>
            </a:r>
          </a:p>
          <a:p>
            <a:endParaRPr lang="fr-FR" sz="1800" b="1" dirty="0" smtClean="0"/>
          </a:p>
          <a:p>
            <a:endParaRPr lang="fr-FR" sz="1800" b="1" dirty="0"/>
          </a:p>
          <a:p>
            <a:r>
              <a:rPr lang="fr-FR" sz="1800" b="1" dirty="0"/>
              <a:t>which means that the source code is </a:t>
            </a:r>
            <a:r>
              <a:rPr lang="fr-FR" sz="1800" b="1" dirty="0">
                <a:solidFill>
                  <a:srgbClr val="92D050"/>
                </a:solidFill>
              </a:rPr>
              <a:t>freely</a:t>
            </a:r>
            <a:r>
              <a:rPr lang="fr-FR" sz="1800" b="1" dirty="0"/>
              <a:t> available to anyone who wants to </a:t>
            </a:r>
            <a:r>
              <a:rPr lang="fr-FR" sz="1800" b="1" dirty="0">
                <a:solidFill>
                  <a:srgbClr val="92D050"/>
                </a:solidFill>
              </a:rPr>
              <a:t>use</a:t>
            </a:r>
            <a:r>
              <a:rPr lang="fr-FR" sz="1800" b="1" dirty="0"/>
              <a:t>, </a:t>
            </a:r>
            <a:r>
              <a:rPr lang="fr-FR" sz="1800" b="1" dirty="0">
                <a:solidFill>
                  <a:srgbClr val="92D050"/>
                </a:solidFill>
              </a:rPr>
              <a:t>modify</a:t>
            </a:r>
            <a:r>
              <a:rPr lang="fr-FR" sz="1800" b="1" dirty="0"/>
              <a:t>, or </a:t>
            </a:r>
            <a:r>
              <a:rPr lang="fr-FR" sz="1800" b="1" dirty="0">
                <a:solidFill>
                  <a:srgbClr val="92D050"/>
                </a:solidFill>
              </a:rPr>
              <a:t>distribute </a:t>
            </a:r>
            <a:r>
              <a:rPr lang="fr-FR" sz="1800" b="1" dirty="0" smtClean="0">
                <a:solidFill>
                  <a:srgbClr val="92D050"/>
                </a:solidFill>
              </a:rPr>
              <a:t>it</a:t>
            </a:r>
          </a:p>
          <a:p>
            <a:pPr marL="152400" indent="0">
              <a:buNone/>
            </a:pPr>
            <a:endParaRPr lang="fr-FR" sz="1800" b="1" dirty="0" smtClean="0"/>
          </a:p>
          <a:p>
            <a:endParaRPr lang="fr-FR" sz="1800" b="1" dirty="0"/>
          </a:p>
          <a:p>
            <a:r>
              <a:rPr lang="fr-FR" sz="1800" b="1" dirty="0"/>
              <a:t>Linux is also known for its </a:t>
            </a:r>
            <a:r>
              <a:rPr lang="fr-FR" sz="1800" b="1" dirty="0">
                <a:solidFill>
                  <a:srgbClr val="92D050"/>
                </a:solidFill>
              </a:rPr>
              <a:t>stability</a:t>
            </a:r>
            <a:r>
              <a:rPr lang="fr-FR" sz="1800" b="1" dirty="0"/>
              <a:t>, </a:t>
            </a:r>
            <a:r>
              <a:rPr lang="fr-FR" sz="1800" b="1" dirty="0">
                <a:solidFill>
                  <a:srgbClr val="92D050"/>
                </a:solidFill>
              </a:rPr>
              <a:t>security</a:t>
            </a:r>
            <a:r>
              <a:rPr lang="fr-FR" sz="1800" b="1" dirty="0"/>
              <a:t>, and </a:t>
            </a:r>
            <a:r>
              <a:rPr lang="fr-FR" sz="1800" b="1" dirty="0" smtClean="0">
                <a:solidFill>
                  <a:srgbClr val="92D050"/>
                </a:solidFill>
              </a:rPr>
              <a:t>flexibility</a:t>
            </a:r>
          </a:p>
          <a:p>
            <a:endParaRPr lang="fr-FR" sz="1800" b="1" dirty="0"/>
          </a:p>
          <a:p>
            <a:endParaRPr lang="fr-FR" sz="2400" b="1" dirty="0" smtClean="0"/>
          </a:p>
          <a:p>
            <a:endParaRPr lang="fr-FR" sz="1800" b="1" dirty="0"/>
          </a:p>
          <a:p>
            <a:endParaRPr lang="fr-FR" sz="1800" b="1" dirty="0" smtClean="0"/>
          </a:p>
          <a:p>
            <a:endParaRPr lang="fr-FR" sz="1800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24705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269893" y="1647221"/>
            <a:ext cx="2072379" cy="1257000"/>
          </a:xfrm>
        </p:spPr>
        <p:txBody>
          <a:bodyPr/>
          <a:lstStyle/>
          <a:p>
            <a:r>
              <a:rPr lang="fr-FR" dirty="0" smtClean="0"/>
              <a:t>Git 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394624" y="394705"/>
            <a:ext cx="7459926" cy="4249658"/>
          </a:xfrm>
        </p:spPr>
        <p:txBody>
          <a:bodyPr/>
          <a:lstStyle/>
          <a:p>
            <a:endParaRPr lang="fr-FR" sz="1800" b="1" dirty="0" smtClean="0"/>
          </a:p>
          <a:p>
            <a:pPr marL="152400" indent="0">
              <a:buNone/>
            </a:pPr>
            <a:endParaRPr lang="fr-FR" sz="1800" b="1" dirty="0" smtClean="0"/>
          </a:p>
          <a:p>
            <a:endParaRPr lang="fr-FR" sz="1800" b="1" dirty="0"/>
          </a:p>
          <a:p>
            <a:pPr marL="152400" indent="0">
              <a:buNone/>
            </a:pPr>
            <a:r>
              <a:rPr lang="fr-FR" sz="2000" b="1" dirty="0"/>
              <a:t>Git is a distributed </a:t>
            </a:r>
            <a:r>
              <a:rPr lang="fr-FR" sz="2000" b="1" dirty="0" smtClean="0">
                <a:solidFill>
                  <a:srgbClr val="7DDC14"/>
                </a:solidFill>
              </a:rPr>
              <a:t>version control system </a:t>
            </a:r>
            <a:r>
              <a:rPr lang="fr-FR" sz="2000" b="1" dirty="0" smtClean="0"/>
              <a:t>for </a:t>
            </a:r>
            <a:r>
              <a:rPr lang="fr-FR" sz="2000" b="1" dirty="0"/>
              <a:t>software development</a:t>
            </a:r>
            <a:endParaRPr lang="fr-FR" sz="2800" b="1" dirty="0" smtClean="0"/>
          </a:p>
          <a:p>
            <a:pPr marL="152400" indent="0">
              <a:buNone/>
            </a:pPr>
            <a:endParaRPr lang="fr-FR" sz="2000" b="1" dirty="0"/>
          </a:p>
          <a:p>
            <a:pPr marL="152400" indent="0">
              <a:buNone/>
            </a:pPr>
            <a:r>
              <a:rPr lang="fr-FR" sz="2000" b="1" dirty="0" smtClean="0"/>
              <a:t>With </a:t>
            </a:r>
            <a:r>
              <a:rPr lang="fr-FR" sz="2000" b="1" dirty="0"/>
              <a:t>Git, developers can </a:t>
            </a:r>
            <a:r>
              <a:rPr lang="fr-FR" sz="2000" b="1" dirty="0" smtClean="0"/>
              <a:t>:</a:t>
            </a:r>
          </a:p>
          <a:p>
            <a:pPr marL="495300" indent="-342900">
              <a:lnSpc>
                <a:spcPct val="200000"/>
              </a:lnSpc>
              <a:buFont typeface="+mj-lt"/>
              <a:buAutoNum type="arabicPeriod"/>
            </a:pPr>
            <a:r>
              <a:rPr lang="fr-FR" sz="2000" b="1" dirty="0" smtClean="0">
                <a:solidFill>
                  <a:srgbClr val="7DDC14"/>
                </a:solidFill>
              </a:rPr>
              <a:t>track</a:t>
            </a:r>
            <a:r>
              <a:rPr lang="fr-FR" sz="2000" b="1" dirty="0" smtClean="0">
                <a:solidFill>
                  <a:srgbClr val="92D050"/>
                </a:solidFill>
              </a:rPr>
              <a:t> </a:t>
            </a:r>
            <a:r>
              <a:rPr lang="fr-FR" sz="2000" b="1" dirty="0">
                <a:solidFill>
                  <a:srgbClr val="7DDC14"/>
                </a:solidFill>
              </a:rPr>
              <a:t>changes</a:t>
            </a:r>
            <a:r>
              <a:rPr lang="fr-FR" sz="2000" b="1" dirty="0">
                <a:solidFill>
                  <a:srgbClr val="92D050"/>
                </a:solidFill>
              </a:rPr>
              <a:t> </a:t>
            </a:r>
            <a:r>
              <a:rPr lang="fr-FR" sz="2000" b="1" dirty="0"/>
              <a:t>to their code over </a:t>
            </a:r>
            <a:r>
              <a:rPr lang="fr-FR" sz="2000" b="1" dirty="0" smtClean="0"/>
              <a:t>time </a:t>
            </a:r>
          </a:p>
          <a:p>
            <a:pPr marL="495300" indent="-342900">
              <a:lnSpc>
                <a:spcPct val="200000"/>
              </a:lnSpc>
              <a:buFont typeface="+mj-lt"/>
              <a:buAutoNum type="arabicPeriod"/>
            </a:pPr>
            <a:r>
              <a:rPr lang="fr-FR" sz="2000" b="1" dirty="0">
                <a:solidFill>
                  <a:srgbClr val="7DDC14"/>
                </a:solidFill>
              </a:rPr>
              <a:t>C</a:t>
            </a:r>
            <a:r>
              <a:rPr lang="fr-FR" sz="2000" b="1" dirty="0" smtClean="0">
                <a:solidFill>
                  <a:srgbClr val="7DDC14"/>
                </a:solidFill>
              </a:rPr>
              <a:t>ollaborate</a:t>
            </a:r>
            <a:r>
              <a:rPr lang="fr-FR" sz="2000" b="1" dirty="0" smtClean="0"/>
              <a:t> </a:t>
            </a:r>
            <a:r>
              <a:rPr lang="fr-FR" sz="2000" b="1" dirty="0"/>
              <a:t>with other </a:t>
            </a:r>
            <a:r>
              <a:rPr lang="fr-FR" sz="2000" b="1" dirty="0" smtClean="0"/>
              <a:t>developers</a:t>
            </a:r>
            <a:endParaRPr lang="fr-FR" sz="2000" b="1" dirty="0"/>
          </a:p>
          <a:p>
            <a:pPr marL="495300" indent="-342900">
              <a:lnSpc>
                <a:spcPct val="200000"/>
              </a:lnSpc>
              <a:buFont typeface="+mj-lt"/>
              <a:buAutoNum type="arabicPeriod"/>
            </a:pPr>
            <a:r>
              <a:rPr lang="fr-FR" sz="2000" b="1" dirty="0" smtClean="0"/>
              <a:t> </a:t>
            </a:r>
            <a:r>
              <a:rPr lang="fr-FR" sz="2000" b="1" dirty="0">
                <a:solidFill>
                  <a:srgbClr val="7DDC14"/>
                </a:solidFill>
              </a:rPr>
              <a:t>M</a:t>
            </a:r>
            <a:r>
              <a:rPr lang="fr-FR" sz="2000" b="1" dirty="0" smtClean="0">
                <a:solidFill>
                  <a:srgbClr val="7DDC14"/>
                </a:solidFill>
              </a:rPr>
              <a:t>anage </a:t>
            </a:r>
            <a:r>
              <a:rPr lang="fr-FR" sz="2000" b="1" dirty="0">
                <a:solidFill>
                  <a:srgbClr val="7DDC14"/>
                </a:solidFill>
              </a:rPr>
              <a:t>different versions </a:t>
            </a:r>
            <a:r>
              <a:rPr lang="fr-FR" sz="2000" b="1" dirty="0">
                <a:solidFill>
                  <a:srgbClr val="7DDC14"/>
                </a:solidFill>
              </a:rPr>
              <a:t> </a:t>
            </a:r>
            <a:r>
              <a:rPr lang="fr-FR" sz="2000" b="1" dirty="0" smtClean="0"/>
              <a:t>of </a:t>
            </a:r>
            <a:r>
              <a:rPr lang="fr-FR" sz="2000" b="1" dirty="0"/>
              <a:t>their codebase</a:t>
            </a:r>
            <a:endParaRPr lang="fr-FR" sz="2800" b="1" dirty="0"/>
          </a:p>
          <a:p>
            <a:endParaRPr lang="fr-FR" sz="2400" b="1" dirty="0" smtClean="0"/>
          </a:p>
          <a:p>
            <a:endParaRPr lang="fr-FR" sz="1800" b="1" dirty="0"/>
          </a:p>
          <a:p>
            <a:endParaRPr lang="fr-FR" sz="1800" b="1" dirty="0" smtClean="0"/>
          </a:p>
          <a:p>
            <a:endParaRPr lang="fr-FR" sz="1800" dirty="0" smtClean="0"/>
          </a:p>
          <a:p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7338" y="2420856"/>
            <a:ext cx="2490722" cy="192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97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ngineering Major for College: Civil Engineering by Slidesgo">
  <a:themeElements>
    <a:clrScheme name="Simple Light">
      <a:dk1>
        <a:srgbClr val="FFFFFF"/>
      </a:dk1>
      <a:lt1>
        <a:srgbClr val="1B1B21"/>
      </a:lt1>
      <a:dk2>
        <a:srgbClr val="FFBD33"/>
      </a:dk2>
      <a:lt2>
        <a:srgbClr val="60BBF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346</Words>
  <Application>Microsoft Office PowerPoint</Application>
  <PresentationFormat>Affichage à l'écran (16:9)</PresentationFormat>
  <Paragraphs>99</Paragraphs>
  <Slides>12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Arial</vt:lpstr>
      <vt:lpstr>Calibri</vt:lpstr>
      <vt:lpstr>Assistant</vt:lpstr>
      <vt:lpstr>Allerta Stencil</vt:lpstr>
      <vt:lpstr>Engineering Major for College: Civil Engineering by Slidesgo</vt:lpstr>
      <vt:lpstr>Training:  Software Enginering</vt:lpstr>
      <vt:lpstr>01</vt:lpstr>
      <vt:lpstr>WHOA!</vt:lpstr>
      <vt:lpstr>    Algorithms, Data Structures, Clean code</vt:lpstr>
      <vt:lpstr>Algorithms ?</vt:lpstr>
      <vt:lpstr>Data structures ?</vt:lpstr>
      <vt:lpstr>Clean code ?</vt:lpstr>
      <vt:lpstr>Linux </vt:lpstr>
      <vt:lpstr>Git </vt:lpstr>
      <vt:lpstr>Github </vt:lpstr>
      <vt:lpstr>Web developement  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Training:  Software Enginering</dc:title>
  <cp:lastModifiedBy>06 97 89 88 85</cp:lastModifiedBy>
  <cp:revision>42</cp:revision>
  <dcterms:modified xsi:type="dcterms:W3CDTF">2023-02-24T17:08:48Z</dcterms:modified>
</cp:coreProperties>
</file>